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57" r:id="rId4"/>
    <p:sldId id="264" r:id="rId5"/>
    <p:sldId id="266" r:id="rId6"/>
    <p:sldId id="293" r:id="rId7"/>
    <p:sldId id="265" r:id="rId8"/>
    <p:sldId id="268" r:id="rId9"/>
    <p:sldId id="269" r:id="rId10"/>
    <p:sldId id="270" r:id="rId11"/>
    <p:sldId id="271" r:id="rId12"/>
    <p:sldId id="294" r:id="rId13"/>
    <p:sldId id="272" r:id="rId14"/>
    <p:sldId id="273" r:id="rId15"/>
    <p:sldId id="274" r:id="rId16"/>
    <p:sldId id="275" r:id="rId17"/>
    <p:sldId id="276" r:id="rId18"/>
    <p:sldId id="295" r:id="rId19"/>
    <p:sldId id="277" r:id="rId20"/>
    <p:sldId id="278" r:id="rId21"/>
    <p:sldId id="279" r:id="rId22"/>
    <p:sldId id="280" r:id="rId23"/>
    <p:sldId id="281" r:id="rId24"/>
    <p:sldId id="296" r:id="rId25"/>
    <p:sldId id="282" r:id="rId26"/>
    <p:sldId id="283" r:id="rId27"/>
    <p:sldId id="284" r:id="rId28"/>
    <p:sldId id="285" r:id="rId29"/>
    <p:sldId id="286" r:id="rId30"/>
    <p:sldId id="297" r:id="rId31"/>
    <p:sldId id="287" r:id="rId32"/>
    <p:sldId id="288" r:id="rId33"/>
    <p:sldId id="289" r:id="rId34"/>
    <p:sldId id="290" r:id="rId35"/>
    <p:sldId id="291" r:id="rId36"/>
    <p:sldId id="298" r:id="rId37"/>
    <p:sldId id="292" r:id="rId38"/>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437"/>
    <p:restoredTop sz="96405"/>
  </p:normalViewPr>
  <p:slideViewPr>
    <p:cSldViewPr snapToGrid="0">
      <p:cViewPr varScale="1">
        <p:scale>
          <a:sx n="102" d="100"/>
          <a:sy n="102" d="100"/>
        </p:scale>
        <p:origin x="168"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91E20FE7-9A0D-D44A-A10F-243843EB9E0E}" type="datetimeFigureOut">
              <a:rPr lang="es-MX" smtClean="0"/>
              <a:t>14/07/2025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6F2D742-054B-C840-A327-B863C199BD86}" type="slidenum">
              <a:rPr lang="es-MX" smtClean="0"/>
              <a:t>‹Nº›</a:t>
            </a:fld>
            <a:endParaRPr lang="es-MX"/>
          </a:p>
        </p:txBody>
      </p:sp>
    </p:spTree>
    <p:extLst>
      <p:ext uri="{BB962C8B-B14F-4D97-AF65-F5344CB8AC3E}">
        <p14:creationId xmlns:p14="http://schemas.microsoft.com/office/powerpoint/2010/main" val="3280667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91E20FE7-9A0D-D44A-A10F-243843EB9E0E}" type="datetimeFigureOut">
              <a:rPr lang="es-MX" smtClean="0"/>
              <a:t>14/07/2025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6F2D742-054B-C840-A327-B863C199BD86}" type="slidenum">
              <a:rPr lang="es-MX" smtClean="0"/>
              <a:t>‹Nº›</a:t>
            </a:fld>
            <a:endParaRPr lang="es-MX"/>
          </a:p>
        </p:txBody>
      </p:sp>
    </p:spTree>
    <p:extLst>
      <p:ext uri="{BB962C8B-B14F-4D97-AF65-F5344CB8AC3E}">
        <p14:creationId xmlns:p14="http://schemas.microsoft.com/office/powerpoint/2010/main" val="1388036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91E20FE7-9A0D-D44A-A10F-243843EB9E0E}" type="datetimeFigureOut">
              <a:rPr lang="es-MX" smtClean="0"/>
              <a:t>14/07/2025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6F2D742-054B-C840-A327-B863C199BD86}" type="slidenum">
              <a:rPr lang="es-MX" smtClean="0"/>
              <a:t>‹Nº›</a:t>
            </a:fld>
            <a:endParaRPr lang="es-MX"/>
          </a:p>
        </p:txBody>
      </p:sp>
    </p:spTree>
    <p:extLst>
      <p:ext uri="{BB962C8B-B14F-4D97-AF65-F5344CB8AC3E}">
        <p14:creationId xmlns:p14="http://schemas.microsoft.com/office/powerpoint/2010/main" val="4191382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91E20FE7-9A0D-D44A-A10F-243843EB9E0E}" type="datetimeFigureOut">
              <a:rPr lang="es-MX" smtClean="0"/>
              <a:t>14/07/2025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6F2D742-054B-C840-A327-B863C199BD86}" type="slidenum">
              <a:rPr lang="es-MX" smtClean="0"/>
              <a:t>‹Nº›</a:t>
            </a:fld>
            <a:endParaRPr lang="es-MX"/>
          </a:p>
        </p:txBody>
      </p:sp>
    </p:spTree>
    <p:extLst>
      <p:ext uri="{BB962C8B-B14F-4D97-AF65-F5344CB8AC3E}">
        <p14:creationId xmlns:p14="http://schemas.microsoft.com/office/powerpoint/2010/main" val="118812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91E20FE7-9A0D-D44A-A10F-243843EB9E0E}" type="datetimeFigureOut">
              <a:rPr lang="es-MX" smtClean="0"/>
              <a:t>14/07/2025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6F2D742-054B-C840-A327-B863C199BD86}" type="slidenum">
              <a:rPr lang="es-MX" smtClean="0"/>
              <a:t>‹Nº›</a:t>
            </a:fld>
            <a:endParaRPr lang="es-MX"/>
          </a:p>
        </p:txBody>
      </p:sp>
    </p:spTree>
    <p:extLst>
      <p:ext uri="{BB962C8B-B14F-4D97-AF65-F5344CB8AC3E}">
        <p14:creationId xmlns:p14="http://schemas.microsoft.com/office/powerpoint/2010/main" val="1195717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91E20FE7-9A0D-D44A-A10F-243843EB9E0E}" type="datetimeFigureOut">
              <a:rPr lang="es-MX" smtClean="0"/>
              <a:t>14/07/2025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6F2D742-054B-C840-A327-B863C199BD86}" type="slidenum">
              <a:rPr lang="es-MX" smtClean="0"/>
              <a:t>‹Nº›</a:t>
            </a:fld>
            <a:endParaRPr lang="es-MX"/>
          </a:p>
        </p:txBody>
      </p:sp>
    </p:spTree>
    <p:extLst>
      <p:ext uri="{BB962C8B-B14F-4D97-AF65-F5344CB8AC3E}">
        <p14:creationId xmlns:p14="http://schemas.microsoft.com/office/powerpoint/2010/main" val="2525199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4" name="Content Placeholder 3"/>
          <p:cNvSpPr>
            <a:spLocks noGrp="1"/>
          </p:cNvSpPr>
          <p:nvPr>
            <p:ph sz="half" idx="2"/>
          </p:nvPr>
        </p:nvSpPr>
        <p:spPr>
          <a:xfrm>
            <a:off x="472381" y="3340100"/>
            <a:ext cx="2901255" cy="491278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6" name="Content Placeholder 5"/>
          <p:cNvSpPr>
            <a:spLocks noGrp="1"/>
          </p:cNvSpPr>
          <p:nvPr>
            <p:ph sz="quarter" idx="4"/>
          </p:nvPr>
        </p:nvSpPr>
        <p:spPr>
          <a:xfrm>
            <a:off x="3471863" y="3340100"/>
            <a:ext cx="2915543" cy="491278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91E20FE7-9A0D-D44A-A10F-243843EB9E0E}" type="datetimeFigureOut">
              <a:rPr lang="es-MX" smtClean="0"/>
              <a:t>14/07/2025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06F2D742-054B-C840-A327-B863C199BD86}" type="slidenum">
              <a:rPr lang="es-MX" smtClean="0"/>
              <a:t>‹Nº›</a:t>
            </a:fld>
            <a:endParaRPr lang="es-MX"/>
          </a:p>
        </p:txBody>
      </p:sp>
    </p:spTree>
    <p:extLst>
      <p:ext uri="{BB962C8B-B14F-4D97-AF65-F5344CB8AC3E}">
        <p14:creationId xmlns:p14="http://schemas.microsoft.com/office/powerpoint/2010/main" val="305431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91E20FE7-9A0D-D44A-A10F-243843EB9E0E}" type="datetimeFigureOut">
              <a:rPr lang="es-MX" smtClean="0"/>
              <a:t>14/07/2025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06F2D742-054B-C840-A327-B863C199BD86}" type="slidenum">
              <a:rPr lang="es-MX" smtClean="0"/>
              <a:t>‹Nº›</a:t>
            </a:fld>
            <a:endParaRPr lang="es-MX"/>
          </a:p>
        </p:txBody>
      </p:sp>
    </p:spTree>
    <p:extLst>
      <p:ext uri="{BB962C8B-B14F-4D97-AF65-F5344CB8AC3E}">
        <p14:creationId xmlns:p14="http://schemas.microsoft.com/office/powerpoint/2010/main" val="2019972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E20FE7-9A0D-D44A-A10F-243843EB9E0E}" type="datetimeFigureOut">
              <a:rPr lang="es-MX" smtClean="0"/>
              <a:t>14/07/2025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06F2D742-054B-C840-A327-B863C199BD86}" type="slidenum">
              <a:rPr lang="es-MX" smtClean="0"/>
              <a:t>‹Nº›</a:t>
            </a:fld>
            <a:endParaRPr lang="es-MX"/>
          </a:p>
        </p:txBody>
      </p:sp>
    </p:spTree>
    <p:extLst>
      <p:ext uri="{BB962C8B-B14F-4D97-AF65-F5344CB8AC3E}">
        <p14:creationId xmlns:p14="http://schemas.microsoft.com/office/powerpoint/2010/main" val="1700049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MX"/>
              <a:t>Haz clic para modificar el estilo de título del patrón</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91E20FE7-9A0D-D44A-A10F-243843EB9E0E}" type="datetimeFigureOut">
              <a:rPr lang="es-MX" smtClean="0"/>
              <a:t>14/07/2025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6F2D742-054B-C840-A327-B863C199BD86}" type="slidenum">
              <a:rPr lang="es-MX" smtClean="0"/>
              <a:t>‹Nº›</a:t>
            </a:fld>
            <a:endParaRPr lang="es-MX"/>
          </a:p>
        </p:txBody>
      </p:sp>
    </p:spTree>
    <p:extLst>
      <p:ext uri="{BB962C8B-B14F-4D97-AF65-F5344CB8AC3E}">
        <p14:creationId xmlns:p14="http://schemas.microsoft.com/office/powerpoint/2010/main" val="2084068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91E20FE7-9A0D-D44A-A10F-243843EB9E0E}" type="datetimeFigureOut">
              <a:rPr lang="es-MX" smtClean="0"/>
              <a:t>14/07/2025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6F2D742-054B-C840-A327-B863C199BD86}" type="slidenum">
              <a:rPr lang="es-MX" smtClean="0"/>
              <a:t>‹Nº›</a:t>
            </a:fld>
            <a:endParaRPr lang="es-MX"/>
          </a:p>
        </p:txBody>
      </p:sp>
    </p:spTree>
    <p:extLst>
      <p:ext uri="{BB962C8B-B14F-4D97-AF65-F5344CB8AC3E}">
        <p14:creationId xmlns:p14="http://schemas.microsoft.com/office/powerpoint/2010/main" val="710955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91E20FE7-9A0D-D44A-A10F-243843EB9E0E}" type="datetimeFigureOut">
              <a:rPr lang="es-MX" smtClean="0"/>
              <a:t>14/07/2025</a:t>
            </a:fld>
            <a:endParaRPr lang="es-MX"/>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06F2D742-054B-C840-A327-B863C199BD86}" type="slidenum">
              <a:rPr lang="es-MX" smtClean="0"/>
              <a:t>‹Nº›</a:t>
            </a:fld>
            <a:endParaRPr lang="es-MX"/>
          </a:p>
        </p:txBody>
      </p:sp>
    </p:spTree>
    <p:extLst>
      <p:ext uri="{BB962C8B-B14F-4D97-AF65-F5344CB8AC3E}">
        <p14:creationId xmlns:p14="http://schemas.microsoft.com/office/powerpoint/2010/main" val="2932383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5.emf"/><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5.emf"/><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5.emf"/><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4.jp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51.jpg"/></Relationships>
</file>

<file path=ppt/slides/_rels/slide18.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image" Target="../media/image52.jpg"/><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5.emf"/><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51.jpg"/></Relationships>
</file>

<file path=ppt/slides/_rels/slide2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image" Target="../media/image52.jpg"/><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5.emf"/><Relationship Id="rId2"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png"/><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81.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83.jpg"/><Relationship Id="rId7" Type="http://schemas.openxmlformats.org/officeDocument/2006/relationships/image" Target="../media/image5.emf"/><Relationship Id="rId2" Type="http://schemas.openxmlformats.org/officeDocument/2006/relationships/image" Target="../media/image82.jpg"/><Relationship Id="rId1" Type="http://schemas.openxmlformats.org/officeDocument/2006/relationships/slideLayout" Target="../slideLayouts/slideLayout1.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7.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92.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5.emf"/><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5.emf"/></Relationships>
</file>

<file path=ppt/slides/_rels/slide3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104.jpg"/><Relationship Id="rId4" Type="http://schemas.openxmlformats.org/officeDocument/2006/relationships/image" Target="../media/image103.jpg"/></Relationships>
</file>

<file path=ppt/slides/_rels/slide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5.emf"/><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4.jp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1591732" y="7642578"/>
            <a:ext cx="3646311" cy="1191685"/>
          </a:xfrm>
        </p:spPr>
        <p:txBody>
          <a:bodyPr/>
          <a:lstStyle/>
          <a:p>
            <a:r>
              <a:rPr lang="es-MX" dirty="0">
                <a:solidFill>
                  <a:schemeClr val="bg1"/>
                </a:solidFill>
                <a:latin typeface="Montserrat" pitchFamily="2" charset="77"/>
              </a:rPr>
              <a:t>LOGO</a:t>
            </a:r>
          </a:p>
        </p:txBody>
      </p:sp>
    </p:spTree>
    <p:extLst>
      <p:ext uri="{BB962C8B-B14F-4D97-AF65-F5344CB8AC3E}">
        <p14:creationId xmlns:p14="http://schemas.microsoft.com/office/powerpoint/2010/main" val="1526889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AS2026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SEMANAL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Colores</a:t>
            </a:r>
          </a:p>
        </p:txBody>
      </p:sp>
      <p:sp>
        <p:nvSpPr>
          <p:cNvPr id="3" name="Subtítulo 2">
            <a:extLst>
              <a:ext uri="{FF2B5EF4-FFF2-40B4-BE49-F238E27FC236}">
                <a16:creationId xmlns:a16="http://schemas.microsoft.com/office/drawing/2014/main" id="{F8B121A9-54ED-AE5B-3FFA-599902FB5941}"/>
              </a:ext>
            </a:extLst>
          </p:cNvPr>
          <p:cNvSpPr>
            <a:spLocks noGrp="1"/>
          </p:cNvSpPr>
          <p:nvPr>
            <p:ph type="subTitle" idx="1"/>
          </p:nvPr>
        </p:nvSpPr>
        <p:spPr>
          <a:xfrm>
            <a:off x="514347" y="3086167"/>
            <a:ext cx="1171875" cy="383583"/>
          </a:xfrm>
        </p:spPr>
        <p:txBody>
          <a:bodyPr>
            <a:noAutofit/>
          </a:bodyPr>
          <a:lstStyle/>
          <a:p>
            <a:pPr algn="r">
              <a:spcBef>
                <a:spcPts val="300"/>
              </a:spcBef>
            </a:pPr>
            <a:r>
              <a:rPr lang="es-MX" sz="1200" b="1" i="0" dirty="0">
                <a:solidFill>
                  <a:schemeClr val="tx1">
                    <a:lumMod val="65000"/>
                    <a:lumOff val="35000"/>
                  </a:schemeClr>
                </a:solidFill>
                <a:effectLst/>
                <a:latin typeface="Century Gothic" panose="020B0502020202020204" pitchFamily="34" charset="0"/>
              </a:rPr>
              <a:t>CAFÉ</a:t>
            </a:r>
          </a:p>
          <a:p>
            <a:pPr algn="r">
              <a:spcBef>
                <a:spcPts val="300"/>
              </a:spcBef>
            </a:pPr>
            <a:r>
              <a:rPr lang="es-MX" sz="800" b="0" i="0" dirty="0">
                <a:solidFill>
                  <a:schemeClr val="tx1">
                    <a:lumMod val="65000"/>
                    <a:lumOff val="35000"/>
                  </a:schemeClr>
                </a:solidFill>
                <a:effectLst/>
                <a:latin typeface="Century Gothic" panose="020B0502020202020204" pitchFamily="34" charset="0"/>
              </a:rPr>
              <a:t>AS2026.21</a:t>
            </a:r>
            <a:endParaRPr lang="es-MX" sz="800" dirty="0">
              <a:solidFill>
                <a:schemeClr val="tx1">
                  <a:lumMod val="65000"/>
                  <a:lumOff val="35000"/>
                </a:schemeClr>
              </a:solidFill>
            </a:endParaRPr>
          </a:p>
        </p:txBody>
      </p:sp>
      <p:sp>
        <p:nvSpPr>
          <p:cNvPr id="8" name="Subtítulo 2">
            <a:extLst>
              <a:ext uri="{FF2B5EF4-FFF2-40B4-BE49-F238E27FC236}">
                <a16:creationId xmlns:a16="http://schemas.microsoft.com/office/drawing/2014/main" id="{F7F87258-719D-EC94-46B8-130D391629CF}"/>
              </a:ext>
            </a:extLst>
          </p:cNvPr>
          <p:cNvSpPr txBox="1">
            <a:spLocks/>
          </p:cNvSpPr>
          <p:nvPr/>
        </p:nvSpPr>
        <p:spPr>
          <a:xfrm>
            <a:off x="2085683" y="3093255"/>
            <a:ext cx="1171875"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100" b="1" dirty="0">
                <a:solidFill>
                  <a:schemeClr val="tx1">
                    <a:lumMod val="65000"/>
                    <a:lumOff val="35000"/>
                  </a:schemeClr>
                </a:solidFill>
                <a:latin typeface="Century Gothic" panose="020B0502020202020204" pitchFamily="34" charset="0"/>
              </a:rPr>
              <a:t>PALO DE ROSA</a:t>
            </a:r>
          </a:p>
          <a:p>
            <a:pPr algn="r">
              <a:spcBef>
                <a:spcPts val="300"/>
              </a:spcBef>
            </a:pPr>
            <a:r>
              <a:rPr lang="es-MX" sz="800" dirty="0">
                <a:solidFill>
                  <a:schemeClr val="tx1">
                    <a:lumMod val="65000"/>
                    <a:lumOff val="35000"/>
                  </a:schemeClr>
                </a:solidFill>
                <a:latin typeface="Century Gothic" panose="020B0502020202020204" pitchFamily="34" charset="0"/>
              </a:rPr>
              <a:t>AS2026.25</a:t>
            </a:r>
            <a:endParaRPr lang="es-MX" sz="800" dirty="0">
              <a:solidFill>
                <a:schemeClr val="tx1">
                  <a:lumMod val="65000"/>
                  <a:lumOff val="35000"/>
                </a:schemeClr>
              </a:solidFill>
            </a:endParaRPr>
          </a:p>
        </p:txBody>
      </p:sp>
      <p:sp>
        <p:nvSpPr>
          <p:cNvPr id="9" name="Subtítulo 2">
            <a:extLst>
              <a:ext uri="{FF2B5EF4-FFF2-40B4-BE49-F238E27FC236}">
                <a16:creationId xmlns:a16="http://schemas.microsoft.com/office/drawing/2014/main" id="{F7F6EA40-A03A-3FD1-DC3D-02F3DF769691}"/>
              </a:ext>
            </a:extLst>
          </p:cNvPr>
          <p:cNvSpPr txBox="1">
            <a:spLocks/>
          </p:cNvSpPr>
          <p:nvPr/>
        </p:nvSpPr>
        <p:spPr>
          <a:xfrm>
            <a:off x="3657019" y="3086167"/>
            <a:ext cx="1171875"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ROJO</a:t>
            </a:r>
          </a:p>
          <a:p>
            <a:pPr algn="r">
              <a:spcBef>
                <a:spcPts val="300"/>
              </a:spcBef>
            </a:pPr>
            <a:r>
              <a:rPr lang="es-MX" sz="800" dirty="0">
                <a:solidFill>
                  <a:schemeClr val="tx1">
                    <a:lumMod val="65000"/>
                    <a:lumOff val="35000"/>
                  </a:schemeClr>
                </a:solidFill>
                <a:latin typeface="Century Gothic" panose="020B0502020202020204" pitchFamily="34" charset="0"/>
              </a:rPr>
              <a:t>AS2026.04</a:t>
            </a:r>
            <a:endParaRPr lang="es-MX" sz="800" dirty="0">
              <a:solidFill>
                <a:schemeClr val="tx1">
                  <a:lumMod val="65000"/>
                  <a:lumOff val="35000"/>
                </a:schemeClr>
              </a:solidFill>
            </a:endParaRPr>
          </a:p>
        </p:txBody>
      </p:sp>
      <p:sp>
        <p:nvSpPr>
          <p:cNvPr id="10" name="Subtítulo 2">
            <a:extLst>
              <a:ext uri="{FF2B5EF4-FFF2-40B4-BE49-F238E27FC236}">
                <a16:creationId xmlns:a16="http://schemas.microsoft.com/office/drawing/2014/main" id="{CE597DF8-822D-E4A8-3FC2-14E728353EAF}"/>
              </a:ext>
            </a:extLst>
          </p:cNvPr>
          <p:cNvSpPr txBox="1">
            <a:spLocks/>
          </p:cNvSpPr>
          <p:nvPr/>
        </p:nvSpPr>
        <p:spPr>
          <a:xfrm>
            <a:off x="5228354" y="3086167"/>
            <a:ext cx="1171875"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NARANJA</a:t>
            </a:r>
          </a:p>
          <a:p>
            <a:pPr algn="r">
              <a:spcBef>
                <a:spcPts val="300"/>
              </a:spcBef>
            </a:pPr>
            <a:r>
              <a:rPr lang="es-MX" sz="800" dirty="0">
                <a:solidFill>
                  <a:schemeClr val="tx1">
                    <a:lumMod val="65000"/>
                    <a:lumOff val="35000"/>
                  </a:schemeClr>
                </a:solidFill>
                <a:latin typeface="Century Gothic" panose="020B0502020202020204" pitchFamily="34" charset="0"/>
              </a:rPr>
              <a:t>AS2026.03</a:t>
            </a:r>
            <a:endParaRPr lang="es-MX" sz="800" dirty="0">
              <a:solidFill>
                <a:schemeClr val="tx1">
                  <a:lumMod val="65000"/>
                  <a:lumOff val="35000"/>
                </a:schemeClr>
              </a:solidFill>
            </a:endParaRPr>
          </a:p>
        </p:txBody>
      </p:sp>
      <p:sp>
        <p:nvSpPr>
          <p:cNvPr id="11" name="Subtítulo 2">
            <a:extLst>
              <a:ext uri="{FF2B5EF4-FFF2-40B4-BE49-F238E27FC236}">
                <a16:creationId xmlns:a16="http://schemas.microsoft.com/office/drawing/2014/main" id="{C7347AC0-9244-0638-D1C6-00EEAF181051}"/>
              </a:ext>
            </a:extLst>
          </p:cNvPr>
          <p:cNvSpPr txBox="1">
            <a:spLocks/>
          </p:cNvSpPr>
          <p:nvPr/>
        </p:nvSpPr>
        <p:spPr>
          <a:xfrm>
            <a:off x="1343690" y="5691149"/>
            <a:ext cx="1150613"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100" b="1" dirty="0">
                <a:solidFill>
                  <a:schemeClr val="tx1">
                    <a:lumMod val="65000"/>
                    <a:lumOff val="35000"/>
                  </a:schemeClr>
                </a:solidFill>
                <a:latin typeface="Century Gothic" panose="020B0502020202020204" pitchFamily="34" charset="0"/>
              </a:rPr>
              <a:t>AZUL MARINO</a:t>
            </a:r>
          </a:p>
          <a:p>
            <a:pPr algn="r">
              <a:spcBef>
                <a:spcPts val="300"/>
              </a:spcBef>
            </a:pPr>
            <a:r>
              <a:rPr lang="es-MX" sz="800" dirty="0">
                <a:solidFill>
                  <a:schemeClr val="tx1">
                    <a:lumMod val="65000"/>
                    <a:lumOff val="35000"/>
                  </a:schemeClr>
                </a:solidFill>
                <a:latin typeface="Century Gothic" panose="020B0502020202020204" pitchFamily="34" charset="0"/>
              </a:rPr>
              <a:t>AS2026.11</a:t>
            </a:r>
            <a:endParaRPr lang="es-MX" sz="800" dirty="0">
              <a:solidFill>
                <a:schemeClr val="tx1">
                  <a:lumMod val="65000"/>
                  <a:lumOff val="35000"/>
                </a:schemeClr>
              </a:solidFill>
            </a:endParaRPr>
          </a:p>
        </p:txBody>
      </p:sp>
      <p:pic>
        <p:nvPicPr>
          <p:cNvPr id="6" name="Imagen 5">
            <a:extLst>
              <a:ext uri="{FF2B5EF4-FFF2-40B4-BE49-F238E27FC236}">
                <a16:creationId xmlns:a16="http://schemas.microsoft.com/office/drawing/2014/main" id="{5E4104D2-E960-D2D1-1A8D-535D485461E2}"/>
              </a:ext>
            </a:extLst>
          </p:cNvPr>
          <p:cNvPicPr>
            <a:picLocks noChangeAspect="1"/>
          </p:cNvPicPr>
          <p:nvPr/>
        </p:nvPicPr>
        <p:blipFill>
          <a:blip r:embed="rId2"/>
          <a:stretch>
            <a:fillRect/>
          </a:stretch>
        </p:blipFill>
        <p:spPr>
          <a:xfrm>
            <a:off x="2915026" y="3866749"/>
            <a:ext cx="1171875" cy="1800000"/>
          </a:xfrm>
          <a:prstGeom prst="rect">
            <a:avLst/>
          </a:prstGeom>
        </p:spPr>
      </p:pic>
      <p:pic>
        <p:nvPicPr>
          <p:cNvPr id="12" name="Imagen 11">
            <a:extLst>
              <a:ext uri="{FF2B5EF4-FFF2-40B4-BE49-F238E27FC236}">
                <a16:creationId xmlns:a16="http://schemas.microsoft.com/office/drawing/2014/main" id="{0104BC8A-C7EE-1396-9015-5E093B42E130}"/>
              </a:ext>
            </a:extLst>
          </p:cNvPr>
          <p:cNvPicPr>
            <a:picLocks noChangeAspect="1"/>
          </p:cNvPicPr>
          <p:nvPr/>
        </p:nvPicPr>
        <p:blipFill>
          <a:blip r:embed="rId3"/>
          <a:stretch>
            <a:fillRect/>
          </a:stretch>
        </p:blipFill>
        <p:spPr>
          <a:xfrm>
            <a:off x="1343690" y="3866749"/>
            <a:ext cx="1171875" cy="1800000"/>
          </a:xfrm>
          <a:prstGeom prst="rect">
            <a:avLst/>
          </a:prstGeom>
        </p:spPr>
      </p:pic>
      <p:pic>
        <p:nvPicPr>
          <p:cNvPr id="14" name="Imagen 13">
            <a:extLst>
              <a:ext uri="{FF2B5EF4-FFF2-40B4-BE49-F238E27FC236}">
                <a16:creationId xmlns:a16="http://schemas.microsoft.com/office/drawing/2014/main" id="{00B3D742-CA31-7D4A-0A12-97D03F308899}"/>
              </a:ext>
            </a:extLst>
          </p:cNvPr>
          <p:cNvPicPr>
            <a:picLocks noChangeAspect="1"/>
          </p:cNvPicPr>
          <p:nvPr/>
        </p:nvPicPr>
        <p:blipFill>
          <a:blip r:embed="rId4"/>
          <a:stretch>
            <a:fillRect/>
          </a:stretch>
        </p:blipFill>
        <p:spPr>
          <a:xfrm>
            <a:off x="514350" y="1264299"/>
            <a:ext cx="1171875" cy="1800000"/>
          </a:xfrm>
          <a:prstGeom prst="rect">
            <a:avLst/>
          </a:prstGeom>
        </p:spPr>
      </p:pic>
      <p:pic>
        <p:nvPicPr>
          <p:cNvPr id="16" name="Imagen 15">
            <a:extLst>
              <a:ext uri="{FF2B5EF4-FFF2-40B4-BE49-F238E27FC236}">
                <a16:creationId xmlns:a16="http://schemas.microsoft.com/office/drawing/2014/main" id="{11127B36-3BB1-5D4F-6B65-71E1BA179A03}"/>
              </a:ext>
            </a:extLst>
          </p:cNvPr>
          <p:cNvPicPr>
            <a:picLocks noChangeAspect="1"/>
          </p:cNvPicPr>
          <p:nvPr/>
        </p:nvPicPr>
        <p:blipFill>
          <a:blip r:embed="rId5"/>
          <a:stretch>
            <a:fillRect/>
          </a:stretch>
        </p:blipFill>
        <p:spPr>
          <a:xfrm>
            <a:off x="2893765" y="6469200"/>
            <a:ext cx="1171875" cy="1800000"/>
          </a:xfrm>
          <a:prstGeom prst="rect">
            <a:avLst/>
          </a:prstGeom>
        </p:spPr>
      </p:pic>
      <p:pic>
        <p:nvPicPr>
          <p:cNvPr id="18" name="Imagen 17">
            <a:extLst>
              <a:ext uri="{FF2B5EF4-FFF2-40B4-BE49-F238E27FC236}">
                <a16:creationId xmlns:a16="http://schemas.microsoft.com/office/drawing/2014/main" id="{71390818-DDA0-E244-B9AB-76DF2D51373C}"/>
              </a:ext>
            </a:extLst>
          </p:cNvPr>
          <p:cNvPicPr>
            <a:picLocks noChangeAspect="1"/>
          </p:cNvPicPr>
          <p:nvPr/>
        </p:nvPicPr>
        <p:blipFill>
          <a:blip r:embed="rId6"/>
          <a:stretch>
            <a:fillRect/>
          </a:stretch>
        </p:blipFill>
        <p:spPr>
          <a:xfrm>
            <a:off x="5228355" y="1262066"/>
            <a:ext cx="1171875" cy="1800000"/>
          </a:xfrm>
          <a:prstGeom prst="rect">
            <a:avLst/>
          </a:prstGeom>
        </p:spPr>
      </p:pic>
      <p:pic>
        <p:nvPicPr>
          <p:cNvPr id="20" name="Imagen 19">
            <a:extLst>
              <a:ext uri="{FF2B5EF4-FFF2-40B4-BE49-F238E27FC236}">
                <a16:creationId xmlns:a16="http://schemas.microsoft.com/office/drawing/2014/main" id="{826A6875-9C59-4CA2-1E13-8FCF8F8CB6E6}"/>
              </a:ext>
            </a:extLst>
          </p:cNvPr>
          <p:cNvPicPr>
            <a:picLocks noChangeAspect="1"/>
          </p:cNvPicPr>
          <p:nvPr/>
        </p:nvPicPr>
        <p:blipFill>
          <a:blip r:embed="rId7"/>
          <a:stretch>
            <a:fillRect/>
          </a:stretch>
        </p:blipFill>
        <p:spPr>
          <a:xfrm>
            <a:off x="1322429" y="6469200"/>
            <a:ext cx="1171875" cy="1800000"/>
          </a:xfrm>
          <a:prstGeom prst="rect">
            <a:avLst/>
          </a:prstGeom>
        </p:spPr>
      </p:pic>
      <p:pic>
        <p:nvPicPr>
          <p:cNvPr id="22" name="Imagen 21">
            <a:extLst>
              <a:ext uri="{FF2B5EF4-FFF2-40B4-BE49-F238E27FC236}">
                <a16:creationId xmlns:a16="http://schemas.microsoft.com/office/drawing/2014/main" id="{719CA9AE-E1C6-E6B6-9A4C-78BD7255CAA6}"/>
              </a:ext>
            </a:extLst>
          </p:cNvPr>
          <p:cNvPicPr>
            <a:picLocks noChangeAspect="1"/>
          </p:cNvPicPr>
          <p:nvPr/>
        </p:nvPicPr>
        <p:blipFill>
          <a:blip r:embed="rId8"/>
          <a:stretch>
            <a:fillRect/>
          </a:stretch>
        </p:blipFill>
        <p:spPr>
          <a:xfrm>
            <a:off x="2085685" y="1264299"/>
            <a:ext cx="1171875" cy="1800000"/>
          </a:xfrm>
          <a:prstGeom prst="rect">
            <a:avLst/>
          </a:prstGeom>
        </p:spPr>
      </p:pic>
      <p:pic>
        <p:nvPicPr>
          <p:cNvPr id="24" name="Imagen 23">
            <a:extLst>
              <a:ext uri="{FF2B5EF4-FFF2-40B4-BE49-F238E27FC236}">
                <a16:creationId xmlns:a16="http://schemas.microsoft.com/office/drawing/2014/main" id="{AA276A49-1474-0AC4-64E4-D710A8B6E64F}"/>
              </a:ext>
            </a:extLst>
          </p:cNvPr>
          <p:cNvPicPr>
            <a:picLocks noChangeAspect="1"/>
          </p:cNvPicPr>
          <p:nvPr/>
        </p:nvPicPr>
        <p:blipFill>
          <a:blip r:embed="rId9"/>
          <a:stretch>
            <a:fillRect/>
          </a:stretch>
        </p:blipFill>
        <p:spPr>
          <a:xfrm>
            <a:off x="3657020" y="1262066"/>
            <a:ext cx="1171875" cy="1800000"/>
          </a:xfrm>
          <a:prstGeom prst="rect">
            <a:avLst/>
          </a:prstGeom>
        </p:spPr>
      </p:pic>
      <p:pic>
        <p:nvPicPr>
          <p:cNvPr id="26" name="Imagen 25">
            <a:extLst>
              <a:ext uri="{FF2B5EF4-FFF2-40B4-BE49-F238E27FC236}">
                <a16:creationId xmlns:a16="http://schemas.microsoft.com/office/drawing/2014/main" id="{C286C748-BF9A-E911-7B31-2A97F1638941}"/>
              </a:ext>
            </a:extLst>
          </p:cNvPr>
          <p:cNvPicPr>
            <a:picLocks noChangeAspect="1"/>
          </p:cNvPicPr>
          <p:nvPr/>
        </p:nvPicPr>
        <p:blipFill>
          <a:blip r:embed="rId10"/>
          <a:stretch>
            <a:fillRect/>
          </a:stretch>
        </p:blipFill>
        <p:spPr>
          <a:xfrm>
            <a:off x="4507502" y="3866749"/>
            <a:ext cx="1171875" cy="1800000"/>
          </a:xfrm>
          <a:prstGeom prst="rect">
            <a:avLst/>
          </a:prstGeom>
        </p:spPr>
      </p:pic>
      <p:sp>
        <p:nvSpPr>
          <p:cNvPr id="28" name="Subtítulo 2">
            <a:extLst>
              <a:ext uri="{FF2B5EF4-FFF2-40B4-BE49-F238E27FC236}">
                <a16:creationId xmlns:a16="http://schemas.microsoft.com/office/drawing/2014/main" id="{AC2A8CFC-AA09-A639-70D4-43A5EFAAC09A}"/>
              </a:ext>
            </a:extLst>
          </p:cNvPr>
          <p:cNvSpPr txBox="1">
            <a:spLocks/>
          </p:cNvSpPr>
          <p:nvPr/>
        </p:nvSpPr>
        <p:spPr>
          <a:xfrm>
            <a:off x="2915026" y="5691149"/>
            <a:ext cx="1150613"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AZUL CLARO</a:t>
            </a:r>
          </a:p>
          <a:p>
            <a:pPr algn="r">
              <a:spcBef>
                <a:spcPts val="300"/>
              </a:spcBef>
            </a:pPr>
            <a:r>
              <a:rPr lang="es-MX" sz="800" dirty="0">
                <a:solidFill>
                  <a:schemeClr val="tx1">
                    <a:lumMod val="65000"/>
                    <a:lumOff val="35000"/>
                  </a:schemeClr>
                </a:solidFill>
                <a:latin typeface="Century Gothic" panose="020B0502020202020204" pitchFamily="34" charset="0"/>
              </a:rPr>
              <a:t>AS2026.10</a:t>
            </a:r>
            <a:endParaRPr lang="es-MX" sz="800" dirty="0">
              <a:solidFill>
                <a:schemeClr val="tx1">
                  <a:lumMod val="65000"/>
                  <a:lumOff val="35000"/>
                </a:schemeClr>
              </a:solidFill>
            </a:endParaRPr>
          </a:p>
        </p:txBody>
      </p:sp>
      <p:sp>
        <p:nvSpPr>
          <p:cNvPr id="30" name="Subtítulo 2">
            <a:extLst>
              <a:ext uri="{FF2B5EF4-FFF2-40B4-BE49-F238E27FC236}">
                <a16:creationId xmlns:a16="http://schemas.microsoft.com/office/drawing/2014/main" id="{C09889D1-277E-BE2E-E4C9-DEB70A8544F6}"/>
              </a:ext>
            </a:extLst>
          </p:cNvPr>
          <p:cNvSpPr txBox="1">
            <a:spLocks/>
          </p:cNvSpPr>
          <p:nvPr/>
        </p:nvSpPr>
        <p:spPr>
          <a:xfrm>
            <a:off x="4452334" y="5691149"/>
            <a:ext cx="1227043"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VERDE CLARO</a:t>
            </a:r>
          </a:p>
          <a:p>
            <a:pPr algn="r">
              <a:spcBef>
                <a:spcPts val="300"/>
              </a:spcBef>
            </a:pPr>
            <a:r>
              <a:rPr lang="es-MX" sz="800" dirty="0">
                <a:solidFill>
                  <a:schemeClr val="tx1">
                    <a:lumMod val="65000"/>
                    <a:lumOff val="35000"/>
                  </a:schemeClr>
                </a:solidFill>
                <a:latin typeface="Century Gothic" panose="020B0502020202020204" pitchFamily="34" charset="0"/>
              </a:rPr>
              <a:t>AS2026.08</a:t>
            </a:r>
            <a:endParaRPr lang="es-MX" sz="800" dirty="0">
              <a:solidFill>
                <a:schemeClr val="tx1">
                  <a:lumMod val="65000"/>
                  <a:lumOff val="35000"/>
                </a:schemeClr>
              </a:solidFill>
            </a:endParaRPr>
          </a:p>
        </p:txBody>
      </p:sp>
      <p:sp>
        <p:nvSpPr>
          <p:cNvPr id="31" name="Subtítulo 2">
            <a:extLst>
              <a:ext uri="{FF2B5EF4-FFF2-40B4-BE49-F238E27FC236}">
                <a16:creationId xmlns:a16="http://schemas.microsoft.com/office/drawing/2014/main" id="{53E17A32-4479-4ACA-B5AA-36544ACA4C08}"/>
              </a:ext>
            </a:extLst>
          </p:cNvPr>
          <p:cNvSpPr txBox="1">
            <a:spLocks/>
          </p:cNvSpPr>
          <p:nvPr/>
        </p:nvSpPr>
        <p:spPr>
          <a:xfrm>
            <a:off x="1350778" y="8271316"/>
            <a:ext cx="1150613"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NEGRO</a:t>
            </a:r>
          </a:p>
          <a:p>
            <a:pPr algn="r">
              <a:spcBef>
                <a:spcPts val="300"/>
              </a:spcBef>
            </a:pPr>
            <a:r>
              <a:rPr lang="es-MX" sz="800" dirty="0">
                <a:solidFill>
                  <a:schemeClr val="tx1">
                    <a:lumMod val="65000"/>
                    <a:lumOff val="35000"/>
                  </a:schemeClr>
                </a:solidFill>
                <a:latin typeface="Century Gothic" panose="020B0502020202020204" pitchFamily="34" charset="0"/>
              </a:rPr>
              <a:t>AS2026.02</a:t>
            </a:r>
            <a:endParaRPr lang="es-MX" sz="800" dirty="0">
              <a:solidFill>
                <a:schemeClr val="tx1">
                  <a:lumMod val="65000"/>
                  <a:lumOff val="35000"/>
                </a:schemeClr>
              </a:solidFill>
            </a:endParaRPr>
          </a:p>
        </p:txBody>
      </p:sp>
      <p:sp>
        <p:nvSpPr>
          <p:cNvPr id="32" name="Subtítulo 2">
            <a:extLst>
              <a:ext uri="{FF2B5EF4-FFF2-40B4-BE49-F238E27FC236}">
                <a16:creationId xmlns:a16="http://schemas.microsoft.com/office/drawing/2014/main" id="{466910BF-C321-D3AC-3DC6-83AB99DF6F93}"/>
              </a:ext>
            </a:extLst>
          </p:cNvPr>
          <p:cNvSpPr txBox="1">
            <a:spLocks/>
          </p:cNvSpPr>
          <p:nvPr/>
        </p:nvSpPr>
        <p:spPr>
          <a:xfrm>
            <a:off x="2922114" y="8271316"/>
            <a:ext cx="1150613"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GRIS</a:t>
            </a:r>
          </a:p>
          <a:p>
            <a:pPr algn="r">
              <a:spcBef>
                <a:spcPts val="300"/>
              </a:spcBef>
            </a:pPr>
            <a:r>
              <a:rPr lang="es-MX" sz="800" dirty="0">
                <a:solidFill>
                  <a:schemeClr val="tx1">
                    <a:lumMod val="65000"/>
                    <a:lumOff val="35000"/>
                  </a:schemeClr>
                </a:solidFill>
                <a:latin typeface="Century Gothic" panose="020B0502020202020204" pitchFamily="34" charset="0"/>
              </a:rPr>
              <a:t>AS2026.22</a:t>
            </a:r>
            <a:endParaRPr lang="es-MX" sz="800" dirty="0">
              <a:solidFill>
                <a:schemeClr val="tx1">
                  <a:lumMod val="65000"/>
                  <a:lumOff val="35000"/>
                </a:schemeClr>
              </a:solidFill>
            </a:endParaRPr>
          </a:p>
        </p:txBody>
      </p:sp>
      <p:pic>
        <p:nvPicPr>
          <p:cNvPr id="4" name="Imagen 3">
            <a:extLst>
              <a:ext uri="{FF2B5EF4-FFF2-40B4-BE49-F238E27FC236}">
                <a16:creationId xmlns:a16="http://schemas.microsoft.com/office/drawing/2014/main" id="{100EB36E-7436-9BCF-1F67-24DDB8775438}"/>
              </a:ext>
            </a:extLst>
          </p:cNvPr>
          <p:cNvPicPr>
            <a:picLocks noChangeAspect="1"/>
          </p:cNvPicPr>
          <p:nvPr/>
        </p:nvPicPr>
        <p:blipFill>
          <a:blip r:embed="rId11"/>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2265231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AS2026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SEMANAL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Interiores</a:t>
            </a:r>
          </a:p>
        </p:txBody>
      </p:sp>
      <p:pic>
        <p:nvPicPr>
          <p:cNvPr id="12" name="Imagen 11">
            <a:extLst>
              <a:ext uri="{FF2B5EF4-FFF2-40B4-BE49-F238E27FC236}">
                <a16:creationId xmlns:a16="http://schemas.microsoft.com/office/drawing/2014/main" id="{C7254DDB-09AC-7790-5488-2A3D44BE1919}"/>
              </a:ext>
            </a:extLst>
          </p:cNvPr>
          <p:cNvPicPr>
            <a:picLocks noChangeAspect="1"/>
          </p:cNvPicPr>
          <p:nvPr/>
        </p:nvPicPr>
        <p:blipFill>
          <a:blip r:embed="rId2"/>
          <a:stretch>
            <a:fillRect/>
          </a:stretch>
        </p:blipFill>
        <p:spPr>
          <a:xfrm>
            <a:off x="1155538" y="1063256"/>
            <a:ext cx="4459500" cy="3600000"/>
          </a:xfrm>
          <a:prstGeom prst="rect">
            <a:avLst/>
          </a:prstGeom>
        </p:spPr>
      </p:pic>
      <p:pic>
        <p:nvPicPr>
          <p:cNvPr id="3" name="Imagen 2">
            <a:extLst>
              <a:ext uri="{FF2B5EF4-FFF2-40B4-BE49-F238E27FC236}">
                <a16:creationId xmlns:a16="http://schemas.microsoft.com/office/drawing/2014/main" id="{F95DBC0A-8712-A7B7-CB2C-B069744CFFD4}"/>
              </a:ext>
            </a:extLst>
          </p:cNvPr>
          <p:cNvPicPr>
            <a:picLocks noChangeAspect="1"/>
          </p:cNvPicPr>
          <p:nvPr/>
        </p:nvPicPr>
        <p:blipFill>
          <a:blip r:embed="rId3"/>
          <a:stretch>
            <a:fillRect/>
          </a:stretch>
        </p:blipFill>
        <p:spPr>
          <a:xfrm>
            <a:off x="757200" y="4663255"/>
            <a:ext cx="2520000" cy="1712308"/>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id="{CA3B749F-3C7A-DE47-DB71-ABA608C1A907}"/>
              </a:ext>
            </a:extLst>
          </p:cNvPr>
          <p:cNvPicPr>
            <a:picLocks noChangeAspect="1"/>
          </p:cNvPicPr>
          <p:nvPr/>
        </p:nvPicPr>
        <p:blipFill>
          <a:blip r:embed="rId4"/>
          <a:stretch>
            <a:fillRect/>
          </a:stretch>
        </p:blipFill>
        <p:spPr>
          <a:xfrm>
            <a:off x="3652166" y="4663255"/>
            <a:ext cx="2520000" cy="1712308"/>
          </a:xfrm>
          <a:prstGeom prst="rect">
            <a:avLst/>
          </a:prstGeom>
          <a:effectLst>
            <a:outerShdw blurRad="63500" sx="102000" sy="102000" algn="ctr" rotWithShape="0">
              <a:prstClr val="black">
                <a:alpha val="40000"/>
              </a:prstClr>
            </a:outerShdw>
          </a:effectLst>
        </p:spPr>
      </p:pic>
      <p:pic>
        <p:nvPicPr>
          <p:cNvPr id="5" name="Imagen 4">
            <a:extLst>
              <a:ext uri="{FF2B5EF4-FFF2-40B4-BE49-F238E27FC236}">
                <a16:creationId xmlns:a16="http://schemas.microsoft.com/office/drawing/2014/main" id="{73690FED-0C9F-9C7E-3281-C4FACB55C4E5}"/>
              </a:ext>
            </a:extLst>
          </p:cNvPr>
          <p:cNvPicPr>
            <a:picLocks noChangeAspect="1"/>
          </p:cNvPicPr>
          <p:nvPr/>
        </p:nvPicPr>
        <p:blipFill>
          <a:blip r:embed="rId5"/>
          <a:stretch>
            <a:fillRect/>
          </a:stretch>
        </p:blipFill>
        <p:spPr>
          <a:xfrm>
            <a:off x="757200" y="6608188"/>
            <a:ext cx="2520000" cy="1712308"/>
          </a:xfrm>
          <a:prstGeom prst="rect">
            <a:avLst/>
          </a:prstGeom>
          <a:effectLst>
            <a:outerShdw blurRad="63500" sx="102000" sy="102000" algn="ctr" rotWithShape="0">
              <a:prstClr val="black">
                <a:alpha val="40000"/>
              </a:prstClr>
            </a:outerShdw>
          </a:effectLst>
        </p:spPr>
      </p:pic>
      <p:pic>
        <p:nvPicPr>
          <p:cNvPr id="6" name="Imagen 5">
            <a:extLst>
              <a:ext uri="{FF2B5EF4-FFF2-40B4-BE49-F238E27FC236}">
                <a16:creationId xmlns:a16="http://schemas.microsoft.com/office/drawing/2014/main" id="{0E614B59-251B-8C1A-7C84-BA91504767D7}"/>
              </a:ext>
            </a:extLst>
          </p:cNvPr>
          <p:cNvPicPr>
            <a:picLocks noChangeAspect="1"/>
          </p:cNvPicPr>
          <p:nvPr/>
        </p:nvPicPr>
        <p:blipFill>
          <a:blip r:embed="rId6"/>
          <a:stretch>
            <a:fillRect/>
          </a:stretch>
        </p:blipFill>
        <p:spPr>
          <a:xfrm>
            <a:off x="3652611" y="6586467"/>
            <a:ext cx="2520000" cy="1712308"/>
          </a:xfrm>
          <a:prstGeom prst="rect">
            <a:avLst/>
          </a:prstGeom>
          <a:effectLst>
            <a:outerShdw blurRad="63500" sx="102000" sy="102000" algn="ctr" rotWithShape="0">
              <a:prstClr val="black">
                <a:alpha val="40000"/>
              </a:prstClr>
            </a:outerShdw>
          </a:effectLst>
        </p:spPr>
      </p:pic>
      <p:pic>
        <p:nvPicPr>
          <p:cNvPr id="7" name="Imagen 6">
            <a:extLst>
              <a:ext uri="{FF2B5EF4-FFF2-40B4-BE49-F238E27FC236}">
                <a16:creationId xmlns:a16="http://schemas.microsoft.com/office/drawing/2014/main" id="{E4E92FEE-6651-6715-FFDC-86ACC4D86F0C}"/>
              </a:ext>
            </a:extLst>
          </p:cNvPr>
          <p:cNvPicPr>
            <a:picLocks noChangeAspect="1"/>
          </p:cNvPicPr>
          <p:nvPr/>
        </p:nvPicPr>
        <p:blipFill>
          <a:blip r:embed="rId7"/>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3323849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AS2026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SEMANAL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Interiores</a:t>
            </a:r>
          </a:p>
        </p:txBody>
      </p:sp>
      <p:pic>
        <p:nvPicPr>
          <p:cNvPr id="3" name="Imagen 2">
            <a:extLst>
              <a:ext uri="{FF2B5EF4-FFF2-40B4-BE49-F238E27FC236}">
                <a16:creationId xmlns:a16="http://schemas.microsoft.com/office/drawing/2014/main" id="{D39F8C1C-4952-4610-E60D-4DA6E70023D2}"/>
              </a:ext>
            </a:extLst>
          </p:cNvPr>
          <p:cNvPicPr>
            <a:picLocks noChangeAspect="1"/>
          </p:cNvPicPr>
          <p:nvPr/>
        </p:nvPicPr>
        <p:blipFill>
          <a:blip r:embed="rId2"/>
          <a:stretch>
            <a:fillRect/>
          </a:stretch>
        </p:blipFill>
        <p:spPr>
          <a:xfrm>
            <a:off x="515678" y="1607230"/>
            <a:ext cx="1854340" cy="1260000"/>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id="{89DE93D7-0C15-B344-BA6E-D3283A640B7D}"/>
              </a:ext>
            </a:extLst>
          </p:cNvPr>
          <p:cNvPicPr>
            <a:picLocks noChangeAspect="1"/>
          </p:cNvPicPr>
          <p:nvPr/>
        </p:nvPicPr>
        <p:blipFill>
          <a:blip r:embed="rId3"/>
          <a:stretch>
            <a:fillRect/>
          </a:stretch>
        </p:blipFill>
        <p:spPr>
          <a:xfrm>
            <a:off x="2501830" y="1607230"/>
            <a:ext cx="1854340" cy="1260000"/>
          </a:xfrm>
          <a:prstGeom prst="rect">
            <a:avLst/>
          </a:prstGeom>
          <a:effectLst>
            <a:outerShdw blurRad="63500" sx="102000" sy="102000" algn="ctr" rotWithShape="0">
              <a:prstClr val="black">
                <a:alpha val="40000"/>
              </a:prstClr>
            </a:outerShdw>
          </a:effectLst>
        </p:spPr>
      </p:pic>
      <p:pic>
        <p:nvPicPr>
          <p:cNvPr id="5" name="Imagen 4">
            <a:extLst>
              <a:ext uri="{FF2B5EF4-FFF2-40B4-BE49-F238E27FC236}">
                <a16:creationId xmlns:a16="http://schemas.microsoft.com/office/drawing/2014/main" id="{00FFD979-81B0-03F4-3379-2FF42B9BD9ED}"/>
              </a:ext>
            </a:extLst>
          </p:cNvPr>
          <p:cNvPicPr>
            <a:picLocks noChangeAspect="1"/>
          </p:cNvPicPr>
          <p:nvPr/>
        </p:nvPicPr>
        <p:blipFill>
          <a:blip r:embed="rId4"/>
          <a:stretch>
            <a:fillRect/>
          </a:stretch>
        </p:blipFill>
        <p:spPr>
          <a:xfrm>
            <a:off x="4487982" y="1607230"/>
            <a:ext cx="1854340" cy="1260000"/>
          </a:xfrm>
          <a:prstGeom prst="rect">
            <a:avLst/>
          </a:prstGeom>
          <a:effectLst>
            <a:outerShdw blurRad="63500" sx="102000" sy="102000" algn="ctr" rotWithShape="0">
              <a:prstClr val="black">
                <a:alpha val="40000"/>
              </a:prstClr>
            </a:outerShdw>
          </a:effectLst>
        </p:spPr>
      </p:pic>
      <p:pic>
        <p:nvPicPr>
          <p:cNvPr id="6" name="Imagen 5">
            <a:extLst>
              <a:ext uri="{FF2B5EF4-FFF2-40B4-BE49-F238E27FC236}">
                <a16:creationId xmlns:a16="http://schemas.microsoft.com/office/drawing/2014/main" id="{C384B176-B5DF-DF30-D280-C837767B6F7E}"/>
              </a:ext>
            </a:extLst>
          </p:cNvPr>
          <p:cNvPicPr>
            <a:picLocks noChangeAspect="1"/>
          </p:cNvPicPr>
          <p:nvPr/>
        </p:nvPicPr>
        <p:blipFill>
          <a:blip r:embed="rId5"/>
          <a:stretch>
            <a:fillRect/>
          </a:stretch>
        </p:blipFill>
        <p:spPr>
          <a:xfrm>
            <a:off x="515678" y="3378268"/>
            <a:ext cx="1854340" cy="1260000"/>
          </a:xfrm>
          <a:prstGeom prst="rect">
            <a:avLst/>
          </a:prstGeom>
          <a:effectLst>
            <a:outerShdw blurRad="63500" sx="102000" sy="102000" algn="ctr" rotWithShape="0">
              <a:prstClr val="black">
                <a:alpha val="40000"/>
              </a:prstClr>
            </a:outerShdw>
          </a:effectLst>
        </p:spPr>
      </p:pic>
      <p:pic>
        <p:nvPicPr>
          <p:cNvPr id="7" name="Imagen 6">
            <a:extLst>
              <a:ext uri="{FF2B5EF4-FFF2-40B4-BE49-F238E27FC236}">
                <a16:creationId xmlns:a16="http://schemas.microsoft.com/office/drawing/2014/main" id="{4CB70E77-3A3F-04C2-C394-9F103B25B7A3}"/>
              </a:ext>
            </a:extLst>
          </p:cNvPr>
          <p:cNvPicPr>
            <a:picLocks noChangeAspect="1"/>
          </p:cNvPicPr>
          <p:nvPr/>
        </p:nvPicPr>
        <p:blipFill>
          <a:blip r:embed="rId6"/>
          <a:stretch>
            <a:fillRect/>
          </a:stretch>
        </p:blipFill>
        <p:spPr>
          <a:xfrm>
            <a:off x="2520800" y="3378268"/>
            <a:ext cx="1854340" cy="1260000"/>
          </a:xfrm>
          <a:prstGeom prst="rect">
            <a:avLst/>
          </a:prstGeom>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5A6CC4C1-8BDF-B22F-FAF6-2AF87710C197}"/>
              </a:ext>
            </a:extLst>
          </p:cNvPr>
          <p:cNvPicPr>
            <a:picLocks noChangeAspect="1"/>
          </p:cNvPicPr>
          <p:nvPr/>
        </p:nvPicPr>
        <p:blipFill>
          <a:blip r:embed="rId7"/>
          <a:stretch>
            <a:fillRect/>
          </a:stretch>
        </p:blipFill>
        <p:spPr>
          <a:xfrm>
            <a:off x="514350" y="5149306"/>
            <a:ext cx="1854340" cy="1260000"/>
          </a:xfrm>
          <a:prstGeom prst="rect">
            <a:avLst/>
          </a:prstGeom>
          <a:effectLst>
            <a:outerShdw blurRad="63500" sx="102000" sy="102000" algn="ctr" rotWithShape="0">
              <a:prstClr val="black">
                <a:alpha val="40000"/>
              </a:prstClr>
            </a:outerShdw>
          </a:effectLst>
        </p:spPr>
      </p:pic>
      <p:pic>
        <p:nvPicPr>
          <p:cNvPr id="9" name="Imagen 8">
            <a:extLst>
              <a:ext uri="{FF2B5EF4-FFF2-40B4-BE49-F238E27FC236}">
                <a16:creationId xmlns:a16="http://schemas.microsoft.com/office/drawing/2014/main" id="{1754D3CF-D6C6-05AF-6C8A-12BF8D7563C6}"/>
              </a:ext>
            </a:extLst>
          </p:cNvPr>
          <p:cNvPicPr>
            <a:picLocks noChangeAspect="1"/>
          </p:cNvPicPr>
          <p:nvPr/>
        </p:nvPicPr>
        <p:blipFill>
          <a:blip r:embed="rId8"/>
          <a:stretch>
            <a:fillRect/>
          </a:stretch>
        </p:blipFill>
        <p:spPr>
          <a:xfrm>
            <a:off x="4502155" y="3378268"/>
            <a:ext cx="1854340" cy="1260000"/>
          </a:xfrm>
          <a:prstGeom prst="rect">
            <a:avLst/>
          </a:prstGeom>
          <a:effectLst>
            <a:outerShdw blurRad="63500" sx="102000" sy="102000" algn="ctr" rotWithShape="0">
              <a:prstClr val="black">
                <a:alpha val="40000"/>
              </a:prstClr>
            </a:outerShdw>
          </a:effectLst>
        </p:spPr>
      </p:pic>
      <p:pic>
        <p:nvPicPr>
          <p:cNvPr id="10" name="Imagen 9">
            <a:extLst>
              <a:ext uri="{FF2B5EF4-FFF2-40B4-BE49-F238E27FC236}">
                <a16:creationId xmlns:a16="http://schemas.microsoft.com/office/drawing/2014/main" id="{D1915D37-AAFB-D9BF-98ED-2E3E2545EEE5}"/>
              </a:ext>
            </a:extLst>
          </p:cNvPr>
          <p:cNvPicPr>
            <a:picLocks noChangeAspect="1"/>
          </p:cNvPicPr>
          <p:nvPr/>
        </p:nvPicPr>
        <p:blipFill>
          <a:blip r:embed="rId9"/>
          <a:stretch>
            <a:fillRect/>
          </a:stretch>
        </p:blipFill>
        <p:spPr>
          <a:xfrm>
            <a:off x="2520800" y="5149306"/>
            <a:ext cx="1854340" cy="1260000"/>
          </a:xfrm>
          <a:prstGeom prst="rect">
            <a:avLst/>
          </a:prstGeom>
          <a:effectLst>
            <a:outerShdw blurRad="63500" sx="102000" sy="102000" algn="ctr" rotWithShape="0">
              <a:prstClr val="black">
                <a:alpha val="40000"/>
              </a:prstClr>
            </a:outerShdw>
          </a:effectLst>
        </p:spPr>
      </p:pic>
      <p:pic>
        <p:nvPicPr>
          <p:cNvPr id="11" name="Imagen 10">
            <a:extLst>
              <a:ext uri="{FF2B5EF4-FFF2-40B4-BE49-F238E27FC236}">
                <a16:creationId xmlns:a16="http://schemas.microsoft.com/office/drawing/2014/main" id="{BD54CB1D-9FF9-6F30-2A69-265D0093732D}"/>
              </a:ext>
            </a:extLst>
          </p:cNvPr>
          <p:cNvPicPr>
            <a:picLocks noChangeAspect="1"/>
          </p:cNvPicPr>
          <p:nvPr/>
        </p:nvPicPr>
        <p:blipFill>
          <a:blip r:embed="rId10"/>
          <a:stretch>
            <a:fillRect/>
          </a:stretch>
        </p:blipFill>
        <p:spPr>
          <a:xfrm>
            <a:off x="4487982" y="5149306"/>
            <a:ext cx="1854340" cy="1260000"/>
          </a:xfrm>
          <a:prstGeom prst="rect">
            <a:avLst/>
          </a:prstGeom>
          <a:effectLst>
            <a:outerShdw blurRad="63500" sx="102000" sy="102000" algn="ctr" rotWithShape="0">
              <a:prstClr val="black">
                <a:alpha val="40000"/>
              </a:prstClr>
            </a:outerShdw>
          </a:effectLst>
        </p:spPr>
      </p:pic>
      <p:pic>
        <p:nvPicPr>
          <p:cNvPr id="14" name="Imagen 13">
            <a:extLst>
              <a:ext uri="{FF2B5EF4-FFF2-40B4-BE49-F238E27FC236}">
                <a16:creationId xmlns:a16="http://schemas.microsoft.com/office/drawing/2014/main" id="{A96AA250-1F90-E0EC-32AE-7E3EDDCB8A0C}"/>
              </a:ext>
            </a:extLst>
          </p:cNvPr>
          <p:cNvPicPr>
            <a:picLocks noChangeAspect="1"/>
          </p:cNvPicPr>
          <p:nvPr/>
        </p:nvPicPr>
        <p:blipFill>
          <a:blip r:embed="rId11"/>
          <a:stretch>
            <a:fillRect/>
          </a:stretch>
        </p:blipFill>
        <p:spPr>
          <a:xfrm>
            <a:off x="1441520" y="6920344"/>
            <a:ext cx="1854340" cy="1260000"/>
          </a:xfrm>
          <a:prstGeom prst="rect">
            <a:avLst/>
          </a:prstGeom>
          <a:effectLst>
            <a:outerShdw blurRad="63500" sx="102000" sy="102000" algn="ctr" rotWithShape="0">
              <a:prstClr val="black">
                <a:alpha val="40000"/>
              </a:prstClr>
            </a:outerShdw>
          </a:effectLst>
        </p:spPr>
      </p:pic>
      <p:pic>
        <p:nvPicPr>
          <p:cNvPr id="15" name="Imagen 14">
            <a:extLst>
              <a:ext uri="{FF2B5EF4-FFF2-40B4-BE49-F238E27FC236}">
                <a16:creationId xmlns:a16="http://schemas.microsoft.com/office/drawing/2014/main" id="{50B10AA6-BBDE-0D98-B4A0-ADBDEDAD1491}"/>
              </a:ext>
            </a:extLst>
          </p:cNvPr>
          <p:cNvPicPr>
            <a:picLocks noChangeAspect="1"/>
          </p:cNvPicPr>
          <p:nvPr/>
        </p:nvPicPr>
        <p:blipFill>
          <a:blip r:embed="rId12"/>
          <a:stretch>
            <a:fillRect/>
          </a:stretch>
        </p:blipFill>
        <p:spPr>
          <a:xfrm>
            <a:off x="3574985" y="6910644"/>
            <a:ext cx="1854340" cy="1260000"/>
          </a:xfrm>
          <a:prstGeom prst="rect">
            <a:avLst/>
          </a:prstGeom>
          <a:effectLst>
            <a:outerShdw blurRad="63500" sx="102000" sy="102000" algn="ctr" rotWithShape="0">
              <a:prstClr val="black">
                <a:alpha val="40000"/>
              </a:prstClr>
            </a:outerShdw>
          </a:effectLst>
        </p:spPr>
      </p:pic>
      <p:pic>
        <p:nvPicPr>
          <p:cNvPr id="12" name="Imagen 11">
            <a:extLst>
              <a:ext uri="{FF2B5EF4-FFF2-40B4-BE49-F238E27FC236}">
                <a16:creationId xmlns:a16="http://schemas.microsoft.com/office/drawing/2014/main" id="{9080E211-BBE2-5FCE-840C-D305823E4A16}"/>
              </a:ext>
            </a:extLst>
          </p:cNvPr>
          <p:cNvPicPr>
            <a:picLocks noChangeAspect="1"/>
          </p:cNvPicPr>
          <p:nvPr/>
        </p:nvPicPr>
        <p:blipFill>
          <a:blip r:embed="rId13"/>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2400373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AS2026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SEMANAL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Impresión</a:t>
            </a:r>
          </a:p>
        </p:txBody>
      </p:sp>
      <p:pic>
        <p:nvPicPr>
          <p:cNvPr id="3" name="Imagen 2">
            <a:extLst>
              <a:ext uri="{FF2B5EF4-FFF2-40B4-BE49-F238E27FC236}">
                <a16:creationId xmlns:a16="http://schemas.microsoft.com/office/drawing/2014/main" id="{81F680C2-CDF3-89B7-E3CB-B5CA433C0F70}"/>
              </a:ext>
            </a:extLst>
          </p:cNvPr>
          <p:cNvPicPr>
            <a:picLocks noChangeAspect="1"/>
          </p:cNvPicPr>
          <p:nvPr/>
        </p:nvPicPr>
        <p:blipFill>
          <a:blip r:embed="rId3"/>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2621242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607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ADS2026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DIARIA ESPIRAL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Información General</a:t>
            </a:r>
          </a:p>
        </p:txBody>
      </p:sp>
      <p:sp>
        <p:nvSpPr>
          <p:cNvPr id="3" name="Subtítulo 2">
            <a:extLst>
              <a:ext uri="{FF2B5EF4-FFF2-40B4-BE49-F238E27FC236}">
                <a16:creationId xmlns:a16="http://schemas.microsoft.com/office/drawing/2014/main" id="{F8B121A9-54ED-AE5B-3FFA-599902FB5941}"/>
              </a:ext>
            </a:extLst>
          </p:cNvPr>
          <p:cNvSpPr>
            <a:spLocks noGrp="1"/>
          </p:cNvSpPr>
          <p:nvPr>
            <p:ph type="subTitle" idx="1"/>
          </p:nvPr>
        </p:nvSpPr>
        <p:spPr>
          <a:xfrm>
            <a:off x="514350" y="1632857"/>
            <a:ext cx="5829300" cy="1755689"/>
          </a:xfrm>
        </p:spPr>
        <p:txBody>
          <a:bodyPr>
            <a:noAutofit/>
          </a:bodyPr>
          <a:lstStyle/>
          <a:p>
            <a:pPr algn="just"/>
            <a:r>
              <a:rPr lang="es-MX" sz="1400" b="0" i="0" dirty="0">
                <a:solidFill>
                  <a:schemeClr val="tx1">
                    <a:lumMod val="65000"/>
                    <a:lumOff val="35000"/>
                  </a:schemeClr>
                </a:solidFill>
                <a:effectLst/>
                <a:latin typeface="Century Gothic" panose="020B0502020202020204" pitchFamily="34" charset="0"/>
              </a:rPr>
              <a:t>Agenda diaria de pasta rígida de PU con arillo y bolígrafo de aluminio a color. Cuenta con 177 hojas (352 páginas), Incluye: cuadro de dedicatoria, hoja de datos personales, calendario 2026 y días festivos, calendarios 2025 a 2029, teléfonos de interés, planificador anual, planificadores mensuales (12), agenda diaria 365 días y directorio de contactos. Incluye: bolígrafo de aluminio en color de la agenda con detalles en cromo. Presentación: </a:t>
            </a:r>
            <a:r>
              <a:rPr lang="es-MX" sz="1400" dirty="0">
                <a:solidFill>
                  <a:schemeClr val="tx1">
                    <a:lumMod val="65000"/>
                    <a:lumOff val="35000"/>
                  </a:schemeClr>
                </a:solidFill>
                <a:latin typeface="Century Gothic" panose="020B0502020202020204" pitchFamily="34" charset="0"/>
              </a:rPr>
              <a:t>c</a:t>
            </a:r>
            <a:r>
              <a:rPr lang="es-MX" sz="1400" b="0" i="0" dirty="0">
                <a:solidFill>
                  <a:schemeClr val="tx1">
                    <a:lumMod val="65000"/>
                    <a:lumOff val="35000"/>
                  </a:schemeClr>
                </a:solidFill>
                <a:effectLst/>
                <a:latin typeface="Century Gothic" panose="020B0502020202020204" pitchFamily="34" charset="0"/>
              </a:rPr>
              <a:t>aja en color negro.</a:t>
            </a:r>
            <a:endParaRPr lang="es-MX" sz="1400" dirty="0">
              <a:solidFill>
                <a:schemeClr val="tx1">
                  <a:lumMod val="65000"/>
                  <a:lumOff val="35000"/>
                </a:schemeClr>
              </a:solidFill>
            </a:endParaRPr>
          </a:p>
        </p:txBody>
      </p:sp>
      <p:sp>
        <p:nvSpPr>
          <p:cNvPr id="4" name="Subtítulo 2">
            <a:extLst>
              <a:ext uri="{FF2B5EF4-FFF2-40B4-BE49-F238E27FC236}">
                <a16:creationId xmlns:a16="http://schemas.microsoft.com/office/drawing/2014/main" id="{A1FE6613-FE63-A017-4AD4-DD7B40277322}"/>
              </a:ext>
            </a:extLst>
          </p:cNvPr>
          <p:cNvSpPr txBox="1">
            <a:spLocks/>
          </p:cNvSpPr>
          <p:nvPr/>
        </p:nvSpPr>
        <p:spPr>
          <a:xfrm>
            <a:off x="514350" y="3494314"/>
            <a:ext cx="5829300" cy="61200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spcBef>
                <a:spcPts val="0"/>
              </a:spcBef>
            </a:pPr>
            <a:r>
              <a:rPr lang="es-MX" sz="1200" b="1" dirty="0">
                <a:solidFill>
                  <a:schemeClr val="tx1">
                    <a:lumMod val="65000"/>
                    <a:lumOff val="35000"/>
                  </a:schemeClr>
                </a:solidFill>
                <a:latin typeface="Century Gothic" panose="020B0502020202020204" pitchFamily="34" charset="0"/>
              </a:rPr>
              <a:t>MT</a:t>
            </a:r>
            <a:r>
              <a:rPr lang="es-MX" sz="1200" dirty="0">
                <a:solidFill>
                  <a:schemeClr val="tx1">
                    <a:lumMod val="65000"/>
                    <a:lumOff val="35000"/>
                  </a:schemeClr>
                </a:solidFill>
                <a:latin typeface="Century Gothic" panose="020B0502020202020204" pitchFamily="34" charset="0"/>
              </a:rPr>
              <a:t> Agenda: PU // Bolígrafo: Aluminio</a:t>
            </a:r>
          </a:p>
          <a:p>
            <a:pPr algn="just">
              <a:spcBef>
                <a:spcPts val="0"/>
              </a:spcBef>
            </a:pPr>
            <a:r>
              <a:rPr lang="es-MX" sz="1200" b="1" dirty="0">
                <a:solidFill>
                  <a:schemeClr val="tx1">
                    <a:lumMod val="65000"/>
                    <a:lumOff val="35000"/>
                  </a:schemeClr>
                </a:solidFill>
                <a:latin typeface="Century Gothic" panose="020B0502020202020204" pitchFamily="34" charset="0"/>
              </a:rPr>
              <a:t>MD</a:t>
            </a:r>
            <a:r>
              <a:rPr lang="es-MX" sz="1200" dirty="0">
                <a:solidFill>
                  <a:schemeClr val="tx1">
                    <a:lumMod val="65000"/>
                    <a:lumOff val="35000"/>
                  </a:schemeClr>
                </a:solidFill>
                <a:latin typeface="Century Gothic" panose="020B0502020202020204" pitchFamily="34" charset="0"/>
              </a:rPr>
              <a:t> Agenda:16.4 x 21.2 cm // Bolígrafo 14 x 1.3 cm // Estuche: 21 x 22.4 cm</a:t>
            </a:r>
          </a:p>
          <a:p>
            <a:pPr algn="just">
              <a:spcBef>
                <a:spcPts val="0"/>
              </a:spcBef>
            </a:pPr>
            <a:r>
              <a:rPr lang="es-MX" sz="1200" b="1" dirty="0">
                <a:solidFill>
                  <a:schemeClr val="tx1">
                    <a:lumMod val="65000"/>
                    <a:lumOff val="35000"/>
                  </a:schemeClr>
                </a:solidFill>
                <a:latin typeface="Century Gothic" panose="020B0502020202020204" pitchFamily="34" charset="0"/>
              </a:rPr>
              <a:t>EM</a:t>
            </a:r>
            <a:r>
              <a:rPr lang="es-MX" sz="1200" dirty="0">
                <a:solidFill>
                  <a:schemeClr val="tx1">
                    <a:lumMod val="65000"/>
                    <a:lumOff val="35000"/>
                  </a:schemeClr>
                </a:solidFill>
                <a:latin typeface="Century Gothic" panose="020B0502020202020204" pitchFamily="34" charset="0"/>
              </a:rPr>
              <a:t> 30 pzas.</a:t>
            </a:r>
            <a:endParaRPr lang="es-MX" sz="1200" dirty="0">
              <a:solidFill>
                <a:schemeClr val="tx1">
                  <a:lumMod val="65000"/>
                  <a:lumOff val="35000"/>
                </a:schemeClr>
              </a:solidFill>
            </a:endParaRPr>
          </a:p>
        </p:txBody>
      </p:sp>
      <p:pic>
        <p:nvPicPr>
          <p:cNvPr id="13" name="Imagen 12">
            <a:extLst>
              <a:ext uri="{FF2B5EF4-FFF2-40B4-BE49-F238E27FC236}">
                <a16:creationId xmlns:a16="http://schemas.microsoft.com/office/drawing/2014/main" id="{9B4361A5-2BB8-8068-3E3D-83806B1098FB}"/>
              </a:ext>
            </a:extLst>
          </p:cNvPr>
          <p:cNvPicPr>
            <a:picLocks noChangeAspect="1"/>
          </p:cNvPicPr>
          <p:nvPr/>
        </p:nvPicPr>
        <p:blipFill>
          <a:blip r:embed="rId2"/>
          <a:stretch>
            <a:fillRect/>
          </a:stretch>
        </p:blipFill>
        <p:spPr>
          <a:xfrm>
            <a:off x="3931589" y="4902399"/>
            <a:ext cx="2381400" cy="2520000"/>
          </a:xfrm>
          <a:prstGeom prst="rect">
            <a:avLst/>
          </a:prstGeom>
        </p:spPr>
      </p:pic>
      <p:pic>
        <p:nvPicPr>
          <p:cNvPr id="15" name="Imagen 14">
            <a:extLst>
              <a:ext uri="{FF2B5EF4-FFF2-40B4-BE49-F238E27FC236}">
                <a16:creationId xmlns:a16="http://schemas.microsoft.com/office/drawing/2014/main" id="{EC1CAA17-FF03-A97F-736E-B2F430881206}"/>
              </a:ext>
            </a:extLst>
          </p:cNvPr>
          <p:cNvPicPr>
            <a:picLocks noChangeAspect="1"/>
          </p:cNvPicPr>
          <p:nvPr/>
        </p:nvPicPr>
        <p:blipFill>
          <a:blip r:embed="rId3"/>
          <a:stretch>
            <a:fillRect/>
          </a:stretch>
        </p:blipFill>
        <p:spPr>
          <a:xfrm>
            <a:off x="545011" y="4594134"/>
            <a:ext cx="2883989" cy="3600000"/>
          </a:xfrm>
          <a:prstGeom prst="rect">
            <a:avLst/>
          </a:prstGeom>
        </p:spPr>
      </p:pic>
      <p:pic>
        <p:nvPicPr>
          <p:cNvPr id="5" name="Imagen 4">
            <a:extLst>
              <a:ext uri="{FF2B5EF4-FFF2-40B4-BE49-F238E27FC236}">
                <a16:creationId xmlns:a16="http://schemas.microsoft.com/office/drawing/2014/main" id="{EE316F7D-D2A6-886D-5B5C-43DC7E57DDAB}"/>
              </a:ext>
            </a:extLst>
          </p:cNvPr>
          <p:cNvPicPr>
            <a:picLocks noChangeAspect="1"/>
          </p:cNvPicPr>
          <p:nvPr/>
        </p:nvPicPr>
        <p:blipFill>
          <a:blip r:embed="rId4"/>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1679392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ADS2026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DIARIA ESPIRAL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Colores</a:t>
            </a:r>
          </a:p>
        </p:txBody>
      </p:sp>
      <p:sp>
        <p:nvSpPr>
          <p:cNvPr id="3" name="Subtítulo 2">
            <a:extLst>
              <a:ext uri="{FF2B5EF4-FFF2-40B4-BE49-F238E27FC236}">
                <a16:creationId xmlns:a16="http://schemas.microsoft.com/office/drawing/2014/main" id="{F8B121A9-54ED-AE5B-3FFA-599902FB5941}"/>
              </a:ext>
            </a:extLst>
          </p:cNvPr>
          <p:cNvSpPr>
            <a:spLocks noGrp="1"/>
          </p:cNvSpPr>
          <p:nvPr>
            <p:ph type="subTitle" idx="1"/>
          </p:nvPr>
        </p:nvSpPr>
        <p:spPr>
          <a:xfrm>
            <a:off x="546296" y="3713496"/>
            <a:ext cx="1711801" cy="383583"/>
          </a:xfrm>
        </p:spPr>
        <p:txBody>
          <a:bodyPr>
            <a:noAutofit/>
          </a:bodyPr>
          <a:lstStyle/>
          <a:p>
            <a:pPr algn="r">
              <a:spcBef>
                <a:spcPts val="300"/>
              </a:spcBef>
            </a:pPr>
            <a:r>
              <a:rPr lang="es-MX" sz="1200" b="1" i="0" dirty="0">
                <a:solidFill>
                  <a:schemeClr val="tx1">
                    <a:lumMod val="65000"/>
                    <a:lumOff val="35000"/>
                  </a:schemeClr>
                </a:solidFill>
                <a:effectLst/>
                <a:latin typeface="Century Gothic" panose="020B0502020202020204" pitchFamily="34" charset="0"/>
              </a:rPr>
              <a:t>NEGRO</a:t>
            </a:r>
          </a:p>
          <a:p>
            <a:pPr algn="r">
              <a:spcBef>
                <a:spcPts val="300"/>
              </a:spcBef>
            </a:pPr>
            <a:r>
              <a:rPr lang="es-MX" sz="800" b="0" i="0" dirty="0">
                <a:solidFill>
                  <a:schemeClr val="tx1">
                    <a:lumMod val="65000"/>
                    <a:lumOff val="35000"/>
                  </a:schemeClr>
                </a:solidFill>
                <a:effectLst/>
                <a:latin typeface="Century Gothic" panose="020B0502020202020204" pitchFamily="34" charset="0"/>
              </a:rPr>
              <a:t>ADS2026.02</a:t>
            </a:r>
            <a:endParaRPr lang="es-MX" sz="800" dirty="0">
              <a:solidFill>
                <a:schemeClr val="tx1">
                  <a:lumMod val="65000"/>
                  <a:lumOff val="35000"/>
                </a:schemeClr>
              </a:solidFill>
            </a:endParaRPr>
          </a:p>
        </p:txBody>
      </p:sp>
      <p:sp>
        <p:nvSpPr>
          <p:cNvPr id="8" name="Subtítulo 2">
            <a:extLst>
              <a:ext uri="{FF2B5EF4-FFF2-40B4-BE49-F238E27FC236}">
                <a16:creationId xmlns:a16="http://schemas.microsoft.com/office/drawing/2014/main" id="{F7F87258-719D-EC94-46B8-130D391629CF}"/>
              </a:ext>
            </a:extLst>
          </p:cNvPr>
          <p:cNvSpPr txBox="1">
            <a:spLocks/>
          </p:cNvSpPr>
          <p:nvPr/>
        </p:nvSpPr>
        <p:spPr>
          <a:xfrm>
            <a:off x="546297" y="6981062"/>
            <a:ext cx="1711800"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ROJO</a:t>
            </a:r>
          </a:p>
          <a:p>
            <a:pPr algn="r">
              <a:spcBef>
                <a:spcPts val="300"/>
              </a:spcBef>
            </a:pPr>
            <a:r>
              <a:rPr lang="es-MX" sz="800" dirty="0">
                <a:solidFill>
                  <a:schemeClr val="tx1">
                    <a:lumMod val="65000"/>
                    <a:lumOff val="35000"/>
                  </a:schemeClr>
                </a:solidFill>
                <a:latin typeface="Century Gothic" panose="020B0502020202020204" pitchFamily="34" charset="0"/>
              </a:rPr>
              <a:t>ADS2026.04</a:t>
            </a:r>
            <a:endParaRPr lang="es-MX" sz="800" dirty="0">
              <a:solidFill>
                <a:schemeClr val="tx1">
                  <a:lumMod val="65000"/>
                  <a:lumOff val="35000"/>
                </a:schemeClr>
              </a:solidFill>
            </a:endParaRPr>
          </a:p>
        </p:txBody>
      </p:sp>
      <p:sp>
        <p:nvSpPr>
          <p:cNvPr id="9" name="Subtítulo 2">
            <a:extLst>
              <a:ext uri="{FF2B5EF4-FFF2-40B4-BE49-F238E27FC236}">
                <a16:creationId xmlns:a16="http://schemas.microsoft.com/office/drawing/2014/main" id="{F7F6EA40-A03A-3FD1-DC3D-02F3DF769691}"/>
              </a:ext>
            </a:extLst>
          </p:cNvPr>
          <p:cNvSpPr txBox="1">
            <a:spLocks/>
          </p:cNvSpPr>
          <p:nvPr/>
        </p:nvSpPr>
        <p:spPr>
          <a:xfrm>
            <a:off x="2603984" y="3713496"/>
            <a:ext cx="1743749"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NARANJA</a:t>
            </a:r>
          </a:p>
          <a:p>
            <a:pPr algn="r">
              <a:spcBef>
                <a:spcPts val="300"/>
              </a:spcBef>
            </a:pPr>
            <a:r>
              <a:rPr lang="es-MX" sz="800" dirty="0">
                <a:solidFill>
                  <a:schemeClr val="tx1">
                    <a:lumMod val="65000"/>
                    <a:lumOff val="35000"/>
                  </a:schemeClr>
                </a:solidFill>
                <a:latin typeface="Century Gothic" panose="020B0502020202020204" pitchFamily="34" charset="0"/>
              </a:rPr>
              <a:t>ADS2026.03</a:t>
            </a:r>
            <a:endParaRPr lang="es-MX" sz="800" dirty="0">
              <a:solidFill>
                <a:schemeClr val="tx1">
                  <a:lumMod val="65000"/>
                  <a:lumOff val="35000"/>
                </a:schemeClr>
              </a:solidFill>
            </a:endParaRPr>
          </a:p>
        </p:txBody>
      </p:sp>
      <p:sp>
        <p:nvSpPr>
          <p:cNvPr id="10" name="Subtítulo 2">
            <a:extLst>
              <a:ext uri="{FF2B5EF4-FFF2-40B4-BE49-F238E27FC236}">
                <a16:creationId xmlns:a16="http://schemas.microsoft.com/office/drawing/2014/main" id="{CE597DF8-822D-E4A8-3FC2-14E728353EAF}"/>
              </a:ext>
            </a:extLst>
          </p:cNvPr>
          <p:cNvSpPr txBox="1">
            <a:spLocks/>
          </p:cNvSpPr>
          <p:nvPr/>
        </p:nvSpPr>
        <p:spPr>
          <a:xfrm>
            <a:off x="4677779" y="6981062"/>
            <a:ext cx="1743750"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MORADO</a:t>
            </a:r>
          </a:p>
          <a:p>
            <a:pPr algn="r">
              <a:spcBef>
                <a:spcPts val="300"/>
              </a:spcBef>
            </a:pPr>
            <a:r>
              <a:rPr lang="es-MX" sz="800" dirty="0">
                <a:solidFill>
                  <a:schemeClr val="tx1">
                    <a:lumMod val="65000"/>
                    <a:lumOff val="35000"/>
                  </a:schemeClr>
                </a:solidFill>
                <a:latin typeface="Century Gothic" panose="020B0502020202020204" pitchFamily="34" charset="0"/>
              </a:rPr>
              <a:t>ADS2026.29</a:t>
            </a:r>
            <a:endParaRPr lang="es-MX" sz="800" dirty="0">
              <a:solidFill>
                <a:schemeClr val="tx1">
                  <a:lumMod val="65000"/>
                  <a:lumOff val="35000"/>
                </a:schemeClr>
              </a:solidFill>
            </a:endParaRPr>
          </a:p>
        </p:txBody>
      </p:sp>
      <p:sp>
        <p:nvSpPr>
          <p:cNvPr id="11" name="Subtítulo 2">
            <a:extLst>
              <a:ext uri="{FF2B5EF4-FFF2-40B4-BE49-F238E27FC236}">
                <a16:creationId xmlns:a16="http://schemas.microsoft.com/office/drawing/2014/main" id="{C7347AC0-9244-0638-D1C6-00EEAF181051}"/>
              </a:ext>
            </a:extLst>
          </p:cNvPr>
          <p:cNvSpPr txBox="1">
            <a:spLocks/>
          </p:cNvSpPr>
          <p:nvPr/>
        </p:nvSpPr>
        <p:spPr>
          <a:xfrm>
            <a:off x="4639777" y="3713496"/>
            <a:ext cx="1703873"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AZUL MARINO</a:t>
            </a:r>
          </a:p>
          <a:p>
            <a:pPr algn="r">
              <a:spcBef>
                <a:spcPts val="300"/>
              </a:spcBef>
            </a:pPr>
            <a:r>
              <a:rPr lang="es-MX" sz="800" dirty="0">
                <a:solidFill>
                  <a:schemeClr val="tx1">
                    <a:lumMod val="65000"/>
                    <a:lumOff val="35000"/>
                  </a:schemeClr>
                </a:solidFill>
                <a:latin typeface="Century Gothic" panose="020B0502020202020204" pitchFamily="34" charset="0"/>
              </a:rPr>
              <a:t>ADS2026.11</a:t>
            </a:r>
            <a:endParaRPr lang="es-MX" sz="800" dirty="0">
              <a:solidFill>
                <a:schemeClr val="tx1">
                  <a:lumMod val="65000"/>
                  <a:lumOff val="35000"/>
                </a:schemeClr>
              </a:solidFill>
            </a:endParaRPr>
          </a:p>
        </p:txBody>
      </p:sp>
      <p:pic>
        <p:nvPicPr>
          <p:cNvPr id="6" name="Imagen 5">
            <a:extLst>
              <a:ext uri="{FF2B5EF4-FFF2-40B4-BE49-F238E27FC236}">
                <a16:creationId xmlns:a16="http://schemas.microsoft.com/office/drawing/2014/main" id="{E8DE00FD-C661-AA95-0C9F-9CFCAF81BBEB}"/>
              </a:ext>
            </a:extLst>
          </p:cNvPr>
          <p:cNvPicPr>
            <a:picLocks noChangeAspect="1"/>
          </p:cNvPicPr>
          <p:nvPr/>
        </p:nvPicPr>
        <p:blipFill>
          <a:blip r:embed="rId2"/>
          <a:stretch>
            <a:fillRect/>
          </a:stretch>
        </p:blipFill>
        <p:spPr>
          <a:xfrm>
            <a:off x="4639777" y="1427391"/>
            <a:ext cx="1743750" cy="2160000"/>
          </a:xfrm>
          <a:prstGeom prst="rect">
            <a:avLst/>
          </a:prstGeom>
        </p:spPr>
      </p:pic>
      <p:pic>
        <p:nvPicPr>
          <p:cNvPr id="12" name="Imagen 11">
            <a:extLst>
              <a:ext uri="{FF2B5EF4-FFF2-40B4-BE49-F238E27FC236}">
                <a16:creationId xmlns:a16="http://schemas.microsoft.com/office/drawing/2014/main" id="{6C606C40-F27B-3F93-A711-6D4EE583EDE6}"/>
              </a:ext>
            </a:extLst>
          </p:cNvPr>
          <p:cNvPicPr>
            <a:picLocks noChangeAspect="1"/>
          </p:cNvPicPr>
          <p:nvPr/>
        </p:nvPicPr>
        <p:blipFill>
          <a:blip r:embed="rId3"/>
          <a:stretch>
            <a:fillRect/>
          </a:stretch>
        </p:blipFill>
        <p:spPr>
          <a:xfrm>
            <a:off x="4677779" y="4686922"/>
            <a:ext cx="1743750" cy="2160000"/>
          </a:xfrm>
          <a:prstGeom prst="rect">
            <a:avLst/>
          </a:prstGeom>
        </p:spPr>
      </p:pic>
      <p:pic>
        <p:nvPicPr>
          <p:cNvPr id="14" name="Imagen 13">
            <a:extLst>
              <a:ext uri="{FF2B5EF4-FFF2-40B4-BE49-F238E27FC236}">
                <a16:creationId xmlns:a16="http://schemas.microsoft.com/office/drawing/2014/main" id="{6031D921-4E77-A1EA-A866-A46C59381123}"/>
              </a:ext>
            </a:extLst>
          </p:cNvPr>
          <p:cNvPicPr>
            <a:picLocks noChangeAspect="1"/>
          </p:cNvPicPr>
          <p:nvPr/>
        </p:nvPicPr>
        <p:blipFill>
          <a:blip r:embed="rId4"/>
          <a:stretch>
            <a:fillRect/>
          </a:stretch>
        </p:blipFill>
        <p:spPr>
          <a:xfrm>
            <a:off x="2603984" y="1427391"/>
            <a:ext cx="1743750" cy="2160000"/>
          </a:xfrm>
          <a:prstGeom prst="rect">
            <a:avLst/>
          </a:prstGeom>
        </p:spPr>
      </p:pic>
      <p:pic>
        <p:nvPicPr>
          <p:cNvPr id="16" name="Imagen 15">
            <a:extLst>
              <a:ext uri="{FF2B5EF4-FFF2-40B4-BE49-F238E27FC236}">
                <a16:creationId xmlns:a16="http://schemas.microsoft.com/office/drawing/2014/main" id="{7F185B55-DCD3-CE2A-2793-C3B4A80E2BA4}"/>
              </a:ext>
            </a:extLst>
          </p:cNvPr>
          <p:cNvPicPr>
            <a:picLocks noChangeAspect="1"/>
          </p:cNvPicPr>
          <p:nvPr/>
        </p:nvPicPr>
        <p:blipFill>
          <a:blip r:embed="rId5"/>
          <a:stretch>
            <a:fillRect/>
          </a:stretch>
        </p:blipFill>
        <p:spPr>
          <a:xfrm>
            <a:off x="546297" y="1427391"/>
            <a:ext cx="1743750" cy="2160000"/>
          </a:xfrm>
          <a:prstGeom prst="rect">
            <a:avLst/>
          </a:prstGeom>
        </p:spPr>
      </p:pic>
      <p:pic>
        <p:nvPicPr>
          <p:cNvPr id="18" name="Imagen 17">
            <a:extLst>
              <a:ext uri="{FF2B5EF4-FFF2-40B4-BE49-F238E27FC236}">
                <a16:creationId xmlns:a16="http://schemas.microsoft.com/office/drawing/2014/main" id="{2B6F6BC1-2DA1-3F70-00EA-6D15D97C8B4E}"/>
              </a:ext>
            </a:extLst>
          </p:cNvPr>
          <p:cNvPicPr>
            <a:picLocks noChangeAspect="1"/>
          </p:cNvPicPr>
          <p:nvPr/>
        </p:nvPicPr>
        <p:blipFill>
          <a:blip r:embed="rId6"/>
          <a:stretch>
            <a:fillRect/>
          </a:stretch>
        </p:blipFill>
        <p:spPr>
          <a:xfrm>
            <a:off x="2603984" y="4686922"/>
            <a:ext cx="1743750" cy="2160000"/>
          </a:xfrm>
          <a:prstGeom prst="rect">
            <a:avLst/>
          </a:prstGeom>
        </p:spPr>
      </p:pic>
      <p:pic>
        <p:nvPicPr>
          <p:cNvPr id="20" name="Imagen 19">
            <a:extLst>
              <a:ext uri="{FF2B5EF4-FFF2-40B4-BE49-F238E27FC236}">
                <a16:creationId xmlns:a16="http://schemas.microsoft.com/office/drawing/2014/main" id="{616F83B0-60A9-49BD-3CAF-0B380A5C5C0A}"/>
              </a:ext>
            </a:extLst>
          </p:cNvPr>
          <p:cNvPicPr>
            <a:picLocks noChangeAspect="1"/>
          </p:cNvPicPr>
          <p:nvPr/>
        </p:nvPicPr>
        <p:blipFill>
          <a:blip r:embed="rId7"/>
          <a:stretch>
            <a:fillRect/>
          </a:stretch>
        </p:blipFill>
        <p:spPr>
          <a:xfrm>
            <a:off x="546297" y="4686922"/>
            <a:ext cx="1743750" cy="2160000"/>
          </a:xfrm>
          <a:prstGeom prst="rect">
            <a:avLst/>
          </a:prstGeom>
        </p:spPr>
      </p:pic>
      <p:sp>
        <p:nvSpPr>
          <p:cNvPr id="21" name="Subtítulo 2">
            <a:extLst>
              <a:ext uri="{FF2B5EF4-FFF2-40B4-BE49-F238E27FC236}">
                <a16:creationId xmlns:a16="http://schemas.microsoft.com/office/drawing/2014/main" id="{4D9155D8-8A5F-339F-B4FD-C3E66A3B078A}"/>
              </a:ext>
            </a:extLst>
          </p:cNvPr>
          <p:cNvSpPr txBox="1">
            <a:spLocks/>
          </p:cNvSpPr>
          <p:nvPr/>
        </p:nvSpPr>
        <p:spPr>
          <a:xfrm>
            <a:off x="2602091" y="6981062"/>
            <a:ext cx="1743750"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PALO DE ROSA</a:t>
            </a:r>
          </a:p>
          <a:p>
            <a:pPr algn="r">
              <a:spcBef>
                <a:spcPts val="300"/>
              </a:spcBef>
            </a:pPr>
            <a:r>
              <a:rPr lang="es-MX" sz="800" dirty="0">
                <a:solidFill>
                  <a:schemeClr val="tx1">
                    <a:lumMod val="65000"/>
                    <a:lumOff val="35000"/>
                  </a:schemeClr>
                </a:solidFill>
                <a:latin typeface="Century Gothic" panose="020B0502020202020204" pitchFamily="34" charset="0"/>
              </a:rPr>
              <a:t>ADS2026.25</a:t>
            </a:r>
            <a:endParaRPr lang="es-MX" sz="800" dirty="0">
              <a:solidFill>
                <a:schemeClr val="tx1">
                  <a:lumMod val="65000"/>
                  <a:lumOff val="35000"/>
                </a:schemeClr>
              </a:solidFill>
            </a:endParaRPr>
          </a:p>
        </p:txBody>
      </p:sp>
      <p:pic>
        <p:nvPicPr>
          <p:cNvPr id="4" name="Imagen 3">
            <a:extLst>
              <a:ext uri="{FF2B5EF4-FFF2-40B4-BE49-F238E27FC236}">
                <a16:creationId xmlns:a16="http://schemas.microsoft.com/office/drawing/2014/main" id="{F764AB95-9981-0BD4-3715-0071325460B6}"/>
              </a:ext>
            </a:extLst>
          </p:cNvPr>
          <p:cNvPicPr>
            <a:picLocks noChangeAspect="1"/>
          </p:cNvPicPr>
          <p:nvPr/>
        </p:nvPicPr>
        <p:blipFill>
          <a:blip r:embed="rId8"/>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345757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ADS2026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DIARIA ESPIRAL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Interiores</a:t>
            </a:r>
          </a:p>
        </p:txBody>
      </p:sp>
      <p:pic>
        <p:nvPicPr>
          <p:cNvPr id="4" name="Imagen 3">
            <a:extLst>
              <a:ext uri="{FF2B5EF4-FFF2-40B4-BE49-F238E27FC236}">
                <a16:creationId xmlns:a16="http://schemas.microsoft.com/office/drawing/2014/main" id="{053F81DD-237F-6953-593B-46E9209F2675}"/>
              </a:ext>
            </a:extLst>
          </p:cNvPr>
          <p:cNvPicPr>
            <a:picLocks noChangeAspect="1"/>
          </p:cNvPicPr>
          <p:nvPr/>
        </p:nvPicPr>
        <p:blipFill>
          <a:blip r:embed="rId2"/>
          <a:stretch>
            <a:fillRect/>
          </a:stretch>
        </p:blipFill>
        <p:spPr>
          <a:xfrm>
            <a:off x="1205202" y="1672412"/>
            <a:ext cx="4500000" cy="3228700"/>
          </a:xfrm>
          <a:prstGeom prst="rect">
            <a:avLst/>
          </a:prstGeom>
        </p:spPr>
      </p:pic>
      <p:pic>
        <p:nvPicPr>
          <p:cNvPr id="5" name="Imagen 4">
            <a:extLst>
              <a:ext uri="{FF2B5EF4-FFF2-40B4-BE49-F238E27FC236}">
                <a16:creationId xmlns:a16="http://schemas.microsoft.com/office/drawing/2014/main" id="{1389128C-EF57-90CC-99F3-470C7D4C46FB}"/>
              </a:ext>
            </a:extLst>
          </p:cNvPr>
          <p:cNvPicPr>
            <a:picLocks noChangeAspect="1"/>
          </p:cNvPicPr>
          <p:nvPr/>
        </p:nvPicPr>
        <p:blipFill>
          <a:blip r:embed="rId3"/>
          <a:stretch>
            <a:fillRect/>
          </a:stretch>
        </p:blipFill>
        <p:spPr>
          <a:xfrm>
            <a:off x="567515" y="5619652"/>
            <a:ext cx="2678150" cy="1980000"/>
          </a:xfrm>
          <a:prstGeom prst="rect">
            <a:avLst/>
          </a:prstGeom>
          <a:effectLst>
            <a:outerShdw blurRad="63500" sx="102000" sy="102000" algn="ctr" rotWithShape="0">
              <a:prstClr val="black">
                <a:alpha val="40000"/>
              </a:prstClr>
            </a:outerShdw>
          </a:effectLst>
        </p:spPr>
      </p:pic>
      <p:pic>
        <p:nvPicPr>
          <p:cNvPr id="6" name="Imagen 5">
            <a:extLst>
              <a:ext uri="{FF2B5EF4-FFF2-40B4-BE49-F238E27FC236}">
                <a16:creationId xmlns:a16="http://schemas.microsoft.com/office/drawing/2014/main" id="{07FC4F21-7908-17C8-2379-D0BFF4F0C4F5}"/>
              </a:ext>
            </a:extLst>
          </p:cNvPr>
          <p:cNvPicPr>
            <a:picLocks noChangeAspect="1"/>
          </p:cNvPicPr>
          <p:nvPr/>
        </p:nvPicPr>
        <p:blipFill>
          <a:blip r:embed="rId4"/>
          <a:stretch>
            <a:fillRect/>
          </a:stretch>
        </p:blipFill>
        <p:spPr>
          <a:xfrm>
            <a:off x="3612335" y="5619652"/>
            <a:ext cx="2678150" cy="1980000"/>
          </a:xfrm>
          <a:prstGeom prst="rect">
            <a:avLst/>
          </a:prstGeom>
          <a:effectLst>
            <a:outerShdw blurRad="63500" sx="102000" sy="102000" algn="ctr" rotWithShape="0">
              <a:prstClr val="black">
                <a:alpha val="40000"/>
              </a:prstClr>
            </a:outerShdw>
          </a:effectLst>
        </p:spPr>
      </p:pic>
      <p:pic>
        <p:nvPicPr>
          <p:cNvPr id="3" name="Imagen 2">
            <a:extLst>
              <a:ext uri="{FF2B5EF4-FFF2-40B4-BE49-F238E27FC236}">
                <a16:creationId xmlns:a16="http://schemas.microsoft.com/office/drawing/2014/main" id="{A2481A7C-BBC4-D9BC-196D-E817A086E9D1}"/>
              </a:ext>
            </a:extLst>
          </p:cNvPr>
          <p:cNvPicPr>
            <a:picLocks noChangeAspect="1"/>
          </p:cNvPicPr>
          <p:nvPr/>
        </p:nvPicPr>
        <p:blipFill>
          <a:blip r:embed="rId5"/>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1328983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ADS2026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DIARIA ESPIRAL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Interiores</a:t>
            </a:r>
          </a:p>
        </p:txBody>
      </p:sp>
      <p:pic>
        <p:nvPicPr>
          <p:cNvPr id="8" name="Imagen 7">
            <a:extLst>
              <a:ext uri="{FF2B5EF4-FFF2-40B4-BE49-F238E27FC236}">
                <a16:creationId xmlns:a16="http://schemas.microsoft.com/office/drawing/2014/main" id="{1BAA3122-C495-21B7-C16C-7BA8C2A3B333}"/>
              </a:ext>
            </a:extLst>
          </p:cNvPr>
          <p:cNvPicPr>
            <a:picLocks noChangeAspect="1"/>
          </p:cNvPicPr>
          <p:nvPr/>
        </p:nvPicPr>
        <p:blipFill>
          <a:blip r:embed="rId2"/>
          <a:stretch>
            <a:fillRect/>
          </a:stretch>
        </p:blipFill>
        <p:spPr>
          <a:xfrm>
            <a:off x="626560" y="1360575"/>
            <a:ext cx="2678150" cy="1980000"/>
          </a:xfrm>
          <a:prstGeom prst="rect">
            <a:avLst/>
          </a:prstGeom>
          <a:effectLst>
            <a:outerShdw blurRad="63500" sx="102000" sy="102000" algn="ctr" rotWithShape="0">
              <a:prstClr val="black">
                <a:alpha val="40000"/>
              </a:prstClr>
            </a:outerShdw>
          </a:effectLst>
        </p:spPr>
      </p:pic>
      <p:pic>
        <p:nvPicPr>
          <p:cNvPr id="10" name="Imagen 9">
            <a:extLst>
              <a:ext uri="{FF2B5EF4-FFF2-40B4-BE49-F238E27FC236}">
                <a16:creationId xmlns:a16="http://schemas.microsoft.com/office/drawing/2014/main" id="{860855F4-A58E-6FF0-4B91-7155C8C12CA0}"/>
              </a:ext>
            </a:extLst>
          </p:cNvPr>
          <p:cNvPicPr>
            <a:picLocks noChangeAspect="1"/>
          </p:cNvPicPr>
          <p:nvPr/>
        </p:nvPicPr>
        <p:blipFill>
          <a:blip r:embed="rId3"/>
          <a:stretch>
            <a:fillRect/>
          </a:stretch>
        </p:blipFill>
        <p:spPr>
          <a:xfrm>
            <a:off x="3548178" y="1360575"/>
            <a:ext cx="2678150" cy="1980000"/>
          </a:xfrm>
          <a:prstGeom prst="rect">
            <a:avLst/>
          </a:prstGeom>
          <a:effectLst>
            <a:outerShdw blurRad="63500" sx="102000" sy="102000" algn="ctr" rotWithShape="0">
              <a:prstClr val="black">
                <a:alpha val="40000"/>
              </a:prstClr>
            </a:outerShdw>
          </a:effectLst>
        </p:spPr>
      </p:pic>
      <p:pic>
        <p:nvPicPr>
          <p:cNvPr id="14" name="Imagen 13">
            <a:extLst>
              <a:ext uri="{FF2B5EF4-FFF2-40B4-BE49-F238E27FC236}">
                <a16:creationId xmlns:a16="http://schemas.microsoft.com/office/drawing/2014/main" id="{1C00E3A9-96A6-877F-EF80-CD34B43E4E71}"/>
              </a:ext>
            </a:extLst>
          </p:cNvPr>
          <p:cNvPicPr>
            <a:picLocks noChangeAspect="1"/>
          </p:cNvPicPr>
          <p:nvPr/>
        </p:nvPicPr>
        <p:blipFill>
          <a:blip r:embed="rId4"/>
          <a:stretch>
            <a:fillRect/>
          </a:stretch>
        </p:blipFill>
        <p:spPr>
          <a:xfrm>
            <a:off x="626560" y="3770651"/>
            <a:ext cx="2678150" cy="1980000"/>
          </a:xfrm>
          <a:prstGeom prst="rect">
            <a:avLst/>
          </a:prstGeom>
          <a:effectLst>
            <a:outerShdw blurRad="63500" sx="102000" sy="102000" algn="ctr" rotWithShape="0">
              <a:prstClr val="black">
                <a:alpha val="40000"/>
              </a:prstClr>
            </a:outerShdw>
          </a:effectLst>
        </p:spPr>
      </p:pic>
      <p:pic>
        <p:nvPicPr>
          <p:cNvPr id="16" name="Imagen 15">
            <a:extLst>
              <a:ext uri="{FF2B5EF4-FFF2-40B4-BE49-F238E27FC236}">
                <a16:creationId xmlns:a16="http://schemas.microsoft.com/office/drawing/2014/main" id="{FB6DC691-AD86-6F76-9C1C-965DE33EF13E}"/>
              </a:ext>
            </a:extLst>
          </p:cNvPr>
          <p:cNvPicPr>
            <a:picLocks noChangeAspect="1"/>
          </p:cNvPicPr>
          <p:nvPr/>
        </p:nvPicPr>
        <p:blipFill>
          <a:blip r:embed="rId5"/>
          <a:stretch>
            <a:fillRect/>
          </a:stretch>
        </p:blipFill>
        <p:spPr>
          <a:xfrm>
            <a:off x="3548178" y="3770651"/>
            <a:ext cx="2678150" cy="1980000"/>
          </a:xfrm>
          <a:prstGeom prst="rect">
            <a:avLst/>
          </a:prstGeom>
          <a:effectLst>
            <a:outerShdw blurRad="63500" sx="102000" sy="102000" algn="ctr" rotWithShape="0">
              <a:prstClr val="black">
                <a:alpha val="40000"/>
              </a:prstClr>
            </a:outerShdw>
          </a:effectLst>
        </p:spPr>
      </p:pic>
      <p:pic>
        <p:nvPicPr>
          <p:cNvPr id="18" name="Imagen 17">
            <a:extLst>
              <a:ext uri="{FF2B5EF4-FFF2-40B4-BE49-F238E27FC236}">
                <a16:creationId xmlns:a16="http://schemas.microsoft.com/office/drawing/2014/main" id="{AA20E08E-2069-A242-B86F-96DF8732B306}"/>
              </a:ext>
            </a:extLst>
          </p:cNvPr>
          <p:cNvPicPr>
            <a:picLocks noChangeAspect="1"/>
          </p:cNvPicPr>
          <p:nvPr/>
        </p:nvPicPr>
        <p:blipFill>
          <a:blip r:embed="rId6"/>
          <a:stretch>
            <a:fillRect/>
          </a:stretch>
        </p:blipFill>
        <p:spPr>
          <a:xfrm>
            <a:off x="626560" y="6180727"/>
            <a:ext cx="2678150" cy="1980000"/>
          </a:xfrm>
          <a:prstGeom prst="rect">
            <a:avLst/>
          </a:prstGeom>
          <a:effectLst>
            <a:outerShdw blurRad="63500" sx="102000" sy="102000" algn="ctr" rotWithShape="0">
              <a:prstClr val="black">
                <a:alpha val="40000"/>
              </a:prstClr>
            </a:outerShdw>
          </a:effectLst>
        </p:spPr>
      </p:pic>
      <p:pic>
        <p:nvPicPr>
          <p:cNvPr id="20" name="Imagen 19">
            <a:extLst>
              <a:ext uri="{FF2B5EF4-FFF2-40B4-BE49-F238E27FC236}">
                <a16:creationId xmlns:a16="http://schemas.microsoft.com/office/drawing/2014/main" id="{F453A3DF-30D5-8D72-09E7-F0F89786515E}"/>
              </a:ext>
            </a:extLst>
          </p:cNvPr>
          <p:cNvPicPr>
            <a:picLocks noChangeAspect="1"/>
          </p:cNvPicPr>
          <p:nvPr/>
        </p:nvPicPr>
        <p:blipFill>
          <a:blip r:embed="rId7"/>
          <a:stretch>
            <a:fillRect/>
          </a:stretch>
        </p:blipFill>
        <p:spPr>
          <a:xfrm>
            <a:off x="3548178" y="6180727"/>
            <a:ext cx="2678150" cy="1980000"/>
          </a:xfrm>
          <a:prstGeom prst="rect">
            <a:avLst/>
          </a:prstGeom>
          <a:effectLst>
            <a:outerShdw blurRad="63500" sx="102000" sy="102000" algn="ctr" rotWithShape="0">
              <a:prstClr val="black">
                <a:alpha val="40000"/>
              </a:prstClr>
            </a:outerShdw>
          </a:effectLst>
        </p:spPr>
      </p:pic>
      <p:pic>
        <p:nvPicPr>
          <p:cNvPr id="3" name="Imagen 2">
            <a:extLst>
              <a:ext uri="{FF2B5EF4-FFF2-40B4-BE49-F238E27FC236}">
                <a16:creationId xmlns:a16="http://schemas.microsoft.com/office/drawing/2014/main" id="{67E57300-F36C-9DD3-91E4-1FCBD09D1E45}"/>
              </a:ext>
            </a:extLst>
          </p:cNvPr>
          <p:cNvPicPr>
            <a:picLocks noChangeAspect="1"/>
          </p:cNvPicPr>
          <p:nvPr/>
        </p:nvPicPr>
        <p:blipFill>
          <a:blip r:embed="rId8"/>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3556843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ADS2026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DIARIA ESPIRAL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Impresión</a:t>
            </a:r>
          </a:p>
        </p:txBody>
      </p:sp>
      <p:pic>
        <p:nvPicPr>
          <p:cNvPr id="3" name="Imagen 2">
            <a:extLst>
              <a:ext uri="{FF2B5EF4-FFF2-40B4-BE49-F238E27FC236}">
                <a16:creationId xmlns:a16="http://schemas.microsoft.com/office/drawing/2014/main" id="{B8ECA061-EA2B-4E18-80F2-BA96B56479E4}"/>
              </a:ext>
            </a:extLst>
          </p:cNvPr>
          <p:cNvPicPr>
            <a:picLocks noChangeAspect="1"/>
          </p:cNvPicPr>
          <p:nvPr/>
        </p:nvPicPr>
        <p:blipFill>
          <a:blip r:embed="rId3"/>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1117993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007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75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AD2026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DIARIA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Información General</a:t>
            </a:r>
          </a:p>
        </p:txBody>
      </p:sp>
      <p:sp>
        <p:nvSpPr>
          <p:cNvPr id="3" name="Subtítulo 2">
            <a:extLst>
              <a:ext uri="{FF2B5EF4-FFF2-40B4-BE49-F238E27FC236}">
                <a16:creationId xmlns:a16="http://schemas.microsoft.com/office/drawing/2014/main" id="{F8B121A9-54ED-AE5B-3FFA-599902FB5941}"/>
              </a:ext>
            </a:extLst>
          </p:cNvPr>
          <p:cNvSpPr>
            <a:spLocks noGrp="1"/>
          </p:cNvSpPr>
          <p:nvPr>
            <p:ph type="subTitle" idx="1"/>
          </p:nvPr>
        </p:nvSpPr>
        <p:spPr>
          <a:xfrm>
            <a:off x="514350" y="1632857"/>
            <a:ext cx="5829300" cy="1934479"/>
          </a:xfrm>
        </p:spPr>
        <p:txBody>
          <a:bodyPr>
            <a:noAutofit/>
          </a:bodyPr>
          <a:lstStyle/>
          <a:p>
            <a:pPr algn="just"/>
            <a:r>
              <a:rPr lang="es-MX" sz="1400" b="0" i="0" dirty="0">
                <a:solidFill>
                  <a:schemeClr val="tx1">
                    <a:lumMod val="65000"/>
                    <a:lumOff val="35000"/>
                  </a:schemeClr>
                </a:solidFill>
                <a:effectLst/>
                <a:latin typeface="Century Gothic" panose="020B0502020202020204" pitchFamily="34" charset="0"/>
              </a:rPr>
              <a:t>Agenda diaria de pasta rígida con cintillo magnético de PU con placa metálica y logotipo en color plata. Cuenta con 170 hojas (340 páginas), Incluye: cuadro de dedicatoria, hoja de datos personales, calendario 2026 y días festivos, calendarios 2025 a 2029, planificador anual, planificadores mensuales (12), agenda diaria 365 días, directorio de contactos y teléfonos de interés. Cuenta con resorte sujetador para bolígrafo y listón separador de color, impreso con el año 2026. Presentación: caja de regalo a color.</a:t>
            </a:r>
            <a:endParaRPr lang="es-MX" sz="1400" dirty="0">
              <a:solidFill>
                <a:schemeClr val="tx1">
                  <a:lumMod val="65000"/>
                  <a:lumOff val="35000"/>
                </a:schemeClr>
              </a:solidFill>
            </a:endParaRPr>
          </a:p>
        </p:txBody>
      </p:sp>
      <p:sp>
        <p:nvSpPr>
          <p:cNvPr id="4" name="Subtítulo 2">
            <a:extLst>
              <a:ext uri="{FF2B5EF4-FFF2-40B4-BE49-F238E27FC236}">
                <a16:creationId xmlns:a16="http://schemas.microsoft.com/office/drawing/2014/main" id="{A1FE6613-FE63-A017-4AD4-DD7B40277322}"/>
              </a:ext>
            </a:extLst>
          </p:cNvPr>
          <p:cNvSpPr txBox="1">
            <a:spLocks/>
          </p:cNvSpPr>
          <p:nvPr/>
        </p:nvSpPr>
        <p:spPr>
          <a:xfrm>
            <a:off x="514350" y="3739318"/>
            <a:ext cx="2914650" cy="61817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spcBef>
                <a:spcPts val="0"/>
              </a:spcBef>
            </a:pPr>
            <a:r>
              <a:rPr lang="es-MX" sz="1200" b="1" dirty="0">
                <a:solidFill>
                  <a:schemeClr val="tx1">
                    <a:lumMod val="65000"/>
                    <a:lumOff val="35000"/>
                  </a:schemeClr>
                </a:solidFill>
                <a:latin typeface="Century Gothic" panose="020B0502020202020204" pitchFamily="34" charset="0"/>
              </a:rPr>
              <a:t>MT</a:t>
            </a:r>
            <a:r>
              <a:rPr lang="es-MX" sz="1200" dirty="0">
                <a:solidFill>
                  <a:schemeClr val="tx1">
                    <a:lumMod val="65000"/>
                    <a:lumOff val="35000"/>
                  </a:schemeClr>
                </a:solidFill>
                <a:latin typeface="Century Gothic" panose="020B0502020202020204" pitchFamily="34" charset="0"/>
              </a:rPr>
              <a:t> PU</a:t>
            </a:r>
          </a:p>
          <a:p>
            <a:pPr algn="just">
              <a:spcBef>
                <a:spcPts val="0"/>
              </a:spcBef>
            </a:pPr>
            <a:r>
              <a:rPr lang="es-MX" sz="1200" b="1" dirty="0">
                <a:solidFill>
                  <a:schemeClr val="tx1">
                    <a:lumMod val="65000"/>
                    <a:lumOff val="35000"/>
                  </a:schemeClr>
                </a:solidFill>
                <a:latin typeface="Century Gothic" panose="020B0502020202020204" pitchFamily="34" charset="0"/>
              </a:rPr>
              <a:t>MD</a:t>
            </a:r>
            <a:r>
              <a:rPr lang="es-MX" sz="1200" dirty="0">
                <a:solidFill>
                  <a:schemeClr val="tx1">
                    <a:lumMod val="65000"/>
                    <a:lumOff val="35000"/>
                  </a:schemeClr>
                </a:solidFill>
                <a:latin typeface="Century Gothic" panose="020B0502020202020204" pitchFamily="34" charset="0"/>
              </a:rPr>
              <a:t> 14.5 x 21.2 cm</a:t>
            </a:r>
          </a:p>
          <a:p>
            <a:pPr algn="just">
              <a:spcBef>
                <a:spcPts val="0"/>
              </a:spcBef>
            </a:pPr>
            <a:r>
              <a:rPr lang="es-MX" sz="1200" b="1" dirty="0">
                <a:solidFill>
                  <a:schemeClr val="tx1">
                    <a:lumMod val="65000"/>
                    <a:lumOff val="35000"/>
                  </a:schemeClr>
                </a:solidFill>
                <a:latin typeface="Century Gothic" panose="020B0502020202020204" pitchFamily="34" charset="0"/>
              </a:rPr>
              <a:t>EM</a:t>
            </a:r>
            <a:r>
              <a:rPr lang="es-MX" sz="1200" dirty="0">
                <a:solidFill>
                  <a:schemeClr val="tx1">
                    <a:lumMod val="65000"/>
                    <a:lumOff val="35000"/>
                  </a:schemeClr>
                </a:solidFill>
                <a:latin typeface="Century Gothic" panose="020B0502020202020204" pitchFamily="34" charset="0"/>
              </a:rPr>
              <a:t> 30 pzas.</a:t>
            </a:r>
            <a:endParaRPr lang="es-MX" sz="1200" dirty="0">
              <a:solidFill>
                <a:schemeClr val="tx1">
                  <a:lumMod val="65000"/>
                  <a:lumOff val="35000"/>
                </a:schemeClr>
              </a:solidFill>
            </a:endParaRPr>
          </a:p>
        </p:txBody>
      </p:sp>
      <p:pic>
        <p:nvPicPr>
          <p:cNvPr id="7" name="Imagen 6">
            <a:extLst>
              <a:ext uri="{FF2B5EF4-FFF2-40B4-BE49-F238E27FC236}">
                <a16:creationId xmlns:a16="http://schemas.microsoft.com/office/drawing/2014/main" id="{10B46F76-AB2C-DAAF-B99F-BEFCE328A26B}"/>
              </a:ext>
            </a:extLst>
          </p:cNvPr>
          <p:cNvPicPr>
            <a:picLocks noChangeAspect="1"/>
          </p:cNvPicPr>
          <p:nvPr/>
        </p:nvPicPr>
        <p:blipFill>
          <a:blip r:embed="rId2"/>
          <a:stretch>
            <a:fillRect/>
          </a:stretch>
        </p:blipFill>
        <p:spPr>
          <a:xfrm>
            <a:off x="3191194" y="3739318"/>
            <a:ext cx="939600" cy="2880000"/>
          </a:xfrm>
          <a:prstGeom prst="rect">
            <a:avLst/>
          </a:prstGeom>
        </p:spPr>
      </p:pic>
      <p:pic>
        <p:nvPicPr>
          <p:cNvPr id="8" name="Imagen 7">
            <a:extLst>
              <a:ext uri="{FF2B5EF4-FFF2-40B4-BE49-F238E27FC236}">
                <a16:creationId xmlns:a16="http://schemas.microsoft.com/office/drawing/2014/main" id="{17CC6462-56CC-EA94-AE80-627B9A809A17}"/>
              </a:ext>
            </a:extLst>
          </p:cNvPr>
          <p:cNvPicPr>
            <a:picLocks noChangeAspect="1"/>
          </p:cNvPicPr>
          <p:nvPr/>
        </p:nvPicPr>
        <p:blipFill>
          <a:blip r:embed="rId3"/>
          <a:stretch>
            <a:fillRect/>
          </a:stretch>
        </p:blipFill>
        <p:spPr>
          <a:xfrm>
            <a:off x="4475342" y="4813948"/>
            <a:ext cx="1868308" cy="2880000"/>
          </a:xfrm>
          <a:prstGeom prst="rect">
            <a:avLst/>
          </a:prstGeom>
        </p:spPr>
      </p:pic>
      <p:pic>
        <p:nvPicPr>
          <p:cNvPr id="10" name="Imagen 9">
            <a:extLst>
              <a:ext uri="{FF2B5EF4-FFF2-40B4-BE49-F238E27FC236}">
                <a16:creationId xmlns:a16="http://schemas.microsoft.com/office/drawing/2014/main" id="{CDE92439-F2F1-16EF-2E98-B5CF142F8EEF}"/>
              </a:ext>
            </a:extLst>
          </p:cNvPr>
          <p:cNvPicPr>
            <a:picLocks noChangeAspect="1"/>
          </p:cNvPicPr>
          <p:nvPr/>
        </p:nvPicPr>
        <p:blipFill>
          <a:blip r:embed="rId4"/>
          <a:stretch>
            <a:fillRect/>
          </a:stretch>
        </p:blipFill>
        <p:spPr>
          <a:xfrm>
            <a:off x="514350" y="4996828"/>
            <a:ext cx="2332296" cy="3600000"/>
          </a:xfrm>
          <a:prstGeom prst="rect">
            <a:avLst/>
          </a:prstGeom>
        </p:spPr>
      </p:pic>
      <p:pic>
        <p:nvPicPr>
          <p:cNvPr id="5" name="Imagen 4">
            <a:extLst>
              <a:ext uri="{FF2B5EF4-FFF2-40B4-BE49-F238E27FC236}">
                <a16:creationId xmlns:a16="http://schemas.microsoft.com/office/drawing/2014/main" id="{EB996213-A6DF-097D-0A1E-E65A7BDAC3DE}"/>
              </a:ext>
            </a:extLst>
          </p:cNvPr>
          <p:cNvPicPr>
            <a:picLocks noChangeAspect="1"/>
          </p:cNvPicPr>
          <p:nvPr/>
        </p:nvPicPr>
        <p:blipFill>
          <a:blip r:embed="rId5"/>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817943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AD2026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DIARIA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Colores</a:t>
            </a:r>
          </a:p>
        </p:txBody>
      </p:sp>
      <p:sp>
        <p:nvSpPr>
          <p:cNvPr id="3" name="Subtítulo 2">
            <a:extLst>
              <a:ext uri="{FF2B5EF4-FFF2-40B4-BE49-F238E27FC236}">
                <a16:creationId xmlns:a16="http://schemas.microsoft.com/office/drawing/2014/main" id="{F8B121A9-54ED-AE5B-3FFA-599902FB5941}"/>
              </a:ext>
            </a:extLst>
          </p:cNvPr>
          <p:cNvSpPr>
            <a:spLocks noGrp="1"/>
          </p:cNvSpPr>
          <p:nvPr>
            <p:ph type="subTitle" idx="1"/>
          </p:nvPr>
        </p:nvSpPr>
        <p:spPr>
          <a:xfrm>
            <a:off x="552382" y="3996960"/>
            <a:ext cx="1529491" cy="383583"/>
          </a:xfrm>
        </p:spPr>
        <p:txBody>
          <a:bodyPr>
            <a:noAutofit/>
          </a:bodyPr>
          <a:lstStyle/>
          <a:p>
            <a:pPr algn="r">
              <a:spcBef>
                <a:spcPts val="300"/>
              </a:spcBef>
            </a:pPr>
            <a:r>
              <a:rPr lang="es-MX" sz="1200" b="1" i="0" dirty="0">
                <a:solidFill>
                  <a:schemeClr val="tx1">
                    <a:lumMod val="65000"/>
                    <a:lumOff val="35000"/>
                  </a:schemeClr>
                </a:solidFill>
                <a:effectLst/>
                <a:latin typeface="Century Gothic" panose="020B0502020202020204" pitchFamily="34" charset="0"/>
              </a:rPr>
              <a:t>NEGRO</a:t>
            </a:r>
          </a:p>
          <a:p>
            <a:pPr algn="r">
              <a:spcBef>
                <a:spcPts val="300"/>
              </a:spcBef>
            </a:pPr>
            <a:r>
              <a:rPr lang="es-MX" sz="800" b="0" i="0" dirty="0">
                <a:solidFill>
                  <a:schemeClr val="tx1">
                    <a:lumMod val="65000"/>
                    <a:lumOff val="35000"/>
                  </a:schemeClr>
                </a:solidFill>
                <a:effectLst/>
                <a:latin typeface="Century Gothic" panose="020B0502020202020204" pitchFamily="34" charset="0"/>
              </a:rPr>
              <a:t>AD2026.02</a:t>
            </a:r>
            <a:endParaRPr lang="es-MX" sz="800" dirty="0">
              <a:solidFill>
                <a:schemeClr val="tx1">
                  <a:lumMod val="65000"/>
                  <a:lumOff val="35000"/>
                </a:schemeClr>
              </a:solidFill>
            </a:endParaRPr>
          </a:p>
        </p:txBody>
      </p:sp>
      <p:sp>
        <p:nvSpPr>
          <p:cNvPr id="9" name="Subtítulo 2">
            <a:extLst>
              <a:ext uri="{FF2B5EF4-FFF2-40B4-BE49-F238E27FC236}">
                <a16:creationId xmlns:a16="http://schemas.microsoft.com/office/drawing/2014/main" id="{F7F6EA40-A03A-3FD1-DC3D-02F3DF769691}"/>
              </a:ext>
            </a:extLst>
          </p:cNvPr>
          <p:cNvSpPr txBox="1">
            <a:spLocks/>
          </p:cNvSpPr>
          <p:nvPr/>
        </p:nvSpPr>
        <p:spPr>
          <a:xfrm>
            <a:off x="2649318" y="3996960"/>
            <a:ext cx="1529490"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NARANJA</a:t>
            </a:r>
          </a:p>
          <a:p>
            <a:pPr algn="r">
              <a:spcBef>
                <a:spcPts val="300"/>
              </a:spcBef>
            </a:pPr>
            <a:r>
              <a:rPr lang="es-MX" sz="800" dirty="0">
                <a:solidFill>
                  <a:schemeClr val="tx1">
                    <a:lumMod val="65000"/>
                    <a:lumOff val="35000"/>
                  </a:schemeClr>
                </a:solidFill>
                <a:latin typeface="Century Gothic" panose="020B0502020202020204" pitchFamily="34" charset="0"/>
              </a:rPr>
              <a:t>AD2026.03</a:t>
            </a:r>
            <a:endParaRPr lang="es-MX" sz="800" dirty="0">
              <a:solidFill>
                <a:schemeClr val="tx1">
                  <a:lumMod val="65000"/>
                  <a:lumOff val="35000"/>
                </a:schemeClr>
              </a:solidFill>
            </a:endParaRPr>
          </a:p>
        </p:txBody>
      </p:sp>
      <p:sp>
        <p:nvSpPr>
          <p:cNvPr id="11" name="Subtítulo 2">
            <a:extLst>
              <a:ext uri="{FF2B5EF4-FFF2-40B4-BE49-F238E27FC236}">
                <a16:creationId xmlns:a16="http://schemas.microsoft.com/office/drawing/2014/main" id="{C7347AC0-9244-0638-D1C6-00EEAF181051}"/>
              </a:ext>
            </a:extLst>
          </p:cNvPr>
          <p:cNvSpPr txBox="1">
            <a:spLocks/>
          </p:cNvSpPr>
          <p:nvPr/>
        </p:nvSpPr>
        <p:spPr>
          <a:xfrm>
            <a:off x="4746252" y="3996960"/>
            <a:ext cx="1559365"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ROJO</a:t>
            </a:r>
          </a:p>
          <a:p>
            <a:pPr algn="r">
              <a:spcBef>
                <a:spcPts val="300"/>
              </a:spcBef>
            </a:pPr>
            <a:r>
              <a:rPr lang="es-MX" sz="800" dirty="0">
                <a:solidFill>
                  <a:schemeClr val="tx1">
                    <a:lumMod val="65000"/>
                    <a:lumOff val="35000"/>
                  </a:schemeClr>
                </a:solidFill>
                <a:latin typeface="Century Gothic" panose="020B0502020202020204" pitchFamily="34" charset="0"/>
              </a:rPr>
              <a:t>AD2026.04</a:t>
            </a:r>
            <a:endParaRPr lang="es-MX" sz="800" dirty="0">
              <a:solidFill>
                <a:schemeClr val="tx1">
                  <a:lumMod val="65000"/>
                  <a:lumOff val="35000"/>
                </a:schemeClr>
              </a:solidFill>
            </a:endParaRPr>
          </a:p>
        </p:txBody>
      </p:sp>
      <p:pic>
        <p:nvPicPr>
          <p:cNvPr id="6" name="Imagen 5">
            <a:extLst>
              <a:ext uri="{FF2B5EF4-FFF2-40B4-BE49-F238E27FC236}">
                <a16:creationId xmlns:a16="http://schemas.microsoft.com/office/drawing/2014/main" id="{FB0600DF-2FF7-D3E3-9CBE-8B4E7200E7BC}"/>
              </a:ext>
            </a:extLst>
          </p:cNvPr>
          <p:cNvPicPr>
            <a:picLocks noChangeAspect="1"/>
          </p:cNvPicPr>
          <p:nvPr/>
        </p:nvPicPr>
        <p:blipFill>
          <a:blip r:embed="rId2"/>
          <a:stretch>
            <a:fillRect/>
          </a:stretch>
        </p:blipFill>
        <p:spPr>
          <a:xfrm>
            <a:off x="1600850" y="4875096"/>
            <a:ext cx="1632607" cy="2520000"/>
          </a:xfrm>
          <a:prstGeom prst="rect">
            <a:avLst/>
          </a:prstGeom>
        </p:spPr>
      </p:pic>
      <p:pic>
        <p:nvPicPr>
          <p:cNvPr id="12" name="Imagen 11">
            <a:extLst>
              <a:ext uri="{FF2B5EF4-FFF2-40B4-BE49-F238E27FC236}">
                <a16:creationId xmlns:a16="http://schemas.microsoft.com/office/drawing/2014/main" id="{0C82A64D-3F45-011C-E1E0-AB6459D2C7D1}"/>
              </a:ext>
            </a:extLst>
          </p:cNvPr>
          <p:cNvPicPr>
            <a:picLocks noChangeAspect="1"/>
          </p:cNvPicPr>
          <p:nvPr/>
        </p:nvPicPr>
        <p:blipFill>
          <a:blip r:embed="rId3"/>
          <a:stretch>
            <a:fillRect/>
          </a:stretch>
        </p:blipFill>
        <p:spPr>
          <a:xfrm>
            <a:off x="2649317" y="1438008"/>
            <a:ext cx="1632607" cy="2520000"/>
          </a:xfrm>
          <a:prstGeom prst="rect">
            <a:avLst/>
          </a:prstGeom>
        </p:spPr>
      </p:pic>
      <p:pic>
        <p:nvPicPr>
          <p:cNvPr id="14" name="Imagen 13">
            <a:extLst>
              <a:ext uri="{FF2B5EF4-FFF2-40B4-BE49-F238E27FC236}">
                <a16:creationId xmlns:a16="http://schemas.microsoft.com/office/drawing/2014/main" id="{7828ECD5-AD52-A670-B73C-9B6C1DCC3CB3}"/>
              </a:ext>
            </a:extLst>
          </p:cNvPr>
          <p:cNvPicPr>
            <a:picLocks noChangeAspect="1"/>
          </p:cNvPicPr>
          <p:nvPr/>
        </p:nvPicPr>
        <p:blipFill>
          <a:blip r:embed="rId4"/>
          <a:stretch>
            <a:fillRect/>
          </a:stretch>
        </p:blipFill>
        <p:spPr>
          <a:xfrm>
            <a:off x="552383" y="1480588"/>
            <a:ext cx="1632607" cy="2520000"/>
          </a:xfrm>
          <a:prstGeom prst="rect">
            <a:avLst/>
          </a:prstGeom>
        </p:spPr>
      </p:pic>
      <p:pic>
        <p:nvPicPr>
          <p:cNvPr id="16" name="Imagen 15">
            <a:extLst>
              <a:ext uri="{FF2B5EF4-FFF2-40B4-BE49-F238E27FC236}">
                <a16:creationId xmlns:a16="http://schemas.microsoft.com/office/drawing/2014/main" id="{A3CD78D4-DE46-BDDF-F63D-4E1E72E3E392}"/>
              </a:ext>
            </a:extLst>
          </p:cNvPr>
          <p:cNvPicPr>
            <a:picLocks noChangeAspect="1"/>
          </p:cNvPicPr>
          <p:nvPr/>
        </p:nvPicPr>
        <p:blipFill>
          <a:blip r:embed="rId5"/>
          <a:stretch>
            <a:fillRect/>
          </a:stretch>
        </p:blipFill>
        <p:spPr>
          <a:xfrm>
            <a:off x="4746252" y="1438008"/>
            <a:ext cx="1632607" cy="2520000"/>
          </a:xfrm>
          <a:prstGeom prst="rect">
            <a:avLst/>
          </a:prstGeom>
        </p:spPr>
      </p:pic>
      <p:pic>
        <p:nvPicPr>
          <p:cNvPr id="18" name="Imagen 17">
            <a:extLst>
              <a:ext uri="{FF2B5EF4-FFF2-40B4-BE49-F238E27FC236}">
                <a16:creationId xmlns:a16="http://schemas.microsoft.com/office/drawing/2014/main" id="{7F82F9FE-B1B1-4018-029B-9DFFAFDEB6A7}"/>
              </a:ext>
            </a:extLst>
          </p:cNvPr>
          <p:cNvPicPr>
            <a:picLocks noChangeAspect="1"/>
          </p:cNvPicPr>
          <p:nvPr/>
        </p:nvPicPr>
        <p:blipFill>
          <a:blip r:embed="rId6"/>
          <a:stretch>
            <a:fillRect/>
          </a:stretch>
        </p:blipFill>
        <p:spPr>
          <a:xfrm>
            <a:off x="3697784" y="4875096"/>
            <a:ext cx="1632607" cy="2520000"/>
          </a:xfrm>
          <a:prstGeom prst="rect">
            <a:avLst/>
          </a:prstGeom>
        </p:spPr>
      </p:pic>
      <p:sp>
        <p:nvSpPr>
          <p:cNvPr id="20" name="Subtítulo 2">
            <a:extLst>
              <a:ext uri="{FF2B5EF4-FFF2-40B4-BE49-F238E27FC236}">
                <a16:creationId xmlns:a16="http://schemas.microsoft.com/office/drawing/2014/main" id="{BF4FFC19-7C7D-CCAE-D002-20D1E9A46554}"/>
              </a:ext>
            </a:extLst>
          </p:cNvPr>
          <p:cNvSpPr txBox="1">
            <a:spLocks/>
          </p:cNvSpPr>
          <p:nvPr/>
        </p:nvSpPr>
        <p:spPr>
          <a:xfrm>
            <a:off x="1595254" y="7406750"/>
            <a:ext cx="1529491"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a:solidFill>
                  <a:schemeClr val="tx1">
                    <a:lumMod val="65000"/>
                    <a:lumOff val="35000"/>
                  </a:schemeClr>
                </a:solidFill>
                <a:latin typeface="Century Gothic" panose="020B0502020202020204" pitchFamily="34" charset="0"/>
              </a:rPr>
              <a:t>AZUL MARINO</a:t>
            </a:r>
            <a:endParaRPr lang="es-MX" sz="1200" b="1" dirty="0">
              <a:solidFill>
                <a:schemeClr val="tx1">
                  <a:lumMod val="65000"/>
                  <a:lumOff val="35000"/>
                </a:schemeClr>
              </a:solidFill>
              <a:latin typeface="Century Gothic" panose="020B0502020202020204" pitchFamily="34" charset="0"/>
            </a:endParaRPr>
          </a:p>
          <a:p>
            <a:pPr algn="r">
              <a:spcBef>
                <a:spcPts val="300"/>
              </a:spcBef>
            </a:pPr>
            <a:r>
              <a:rPr lang="es-MX" sz="800" dirty="0">
                <a:solidFill>
                  <a:schemeClr val="tx1">
                    <a:lumMod val="65000"/>
                    <a:lumOff val="35000"/>
                  </a:schemeClr>
                </a:solidFill>
                <a:latin typeface="Century Gothic" panose="020B0502020202020204" pitchFamily="34" charset="0"/>
              </a:rPr>
              <a:t>ASP2026.11</a:t>
            </a:r>
            <a:endParaRPr lang="es-MX" sz="800" dirty="0">
              <a:solidFill>
                <a:schemeClr val="tx1">
                  <a:lumMod val="65000"/>
                  <a:lumOff val="35000"/>
                </a:schemeClr>
              </a:solidFill>
            </a:endParaRPr>
          </a:p>
        </p:txBody>
      </p:sp>
      <p:sp>
        <p:nvSpPr>
          <p:cNvPr id="22" name="Subtítulo 2">
            <a:extLst>
              <a:ext uri="{FF2B5EF4-FFF2-40B4-BE49-F238E27FC236}">
                <a16:creationId xmlns:a16="http://schemas.microsoft.com/office/drawing/2014/main" id="{8506AA06-E436-BF7D-A705-06A4555C7044}"/>
              </a:ext>
            </a:extLst>
          </p:cNvPr>
          <p:cNvSpPr txBox="1">
            <a:spLocks/>
          </p:cNvSpPr>
          <p:nvPr/>
        </p:nvSpPr>
        <p:spPr>
          <a:xfrm>
            <a:off x="3697784" y="7399662"/>
            <a:ext cx="1496008"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TURQUESA</a:t>
            </a:r>
          </a:p>
          <a:p>
            <a:pPr algn="r">
              <a:spcBef>
                <a:spcPts val="300"/>
              </a:spcBef>
            </a:pPr>
            <a:r>
              <a:rPr lang="es-MX" sz="800" dirty="0">
                <a:solidFill>
                  <a:schemeClr val="tx1">
                    <a:lumMod val="65000"/>
                    <a:lumOff val="35000"/>
                  </a:schemeClr>
                </a:solidFill>
                <a:latin typeface="Century Gothic" panose="020B0502020202020204" pitchFamily="34" charset="0"/>
              </a:rPr>
              <a:t>ASP2026.41</a:t>
            </a:r>
            <a:endParaRPr lang="es-MX" sz="800" dirty="0">
              <a:solidFill>
                <a:schemeClr val="tx1">
                  <a:lumMod val="65000"/>
                  <a:lumOff val="35000"/>
                </a:schemeClr>
              </a:solidFill>
            </a:endParaRPr>
          </a:p>
        </p:txBody>
      </p:sp>
      <p:pic>
        <p:nvPicPr>
          <p:cNvPr id="5" name="Imagen 4">
            <a:extLst>
              <a:ext uri="{FF2B5EF4-FFF2-40B4-BE49-F238E27FC236}">
                <a16:creationId xmlns:a16="http://schemas.microsoft.com/office/drawing/2014/main" id="{59D9A2C0-6FE5-EBF4-D52B-03D11366FA88}"/>
              </a:ext>
            </a:extLst>
          </p:cNvPr>
          <p:cNvPicPr>
            <a:picLocks noChangeAspect="1"/>
          </p:cNvPicPr>
          <p:nvPr/>
        </p:nvPicPr>
        <p:blipFill>
          <a:blip r:embed="rId7"/>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1126423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AD2026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DIARIA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Interiores</a:t>
            </a:r>
          </a:p>
        </p:txBody>
      </p:sp>
      <p:pic>
        <p:nvPicPr>
          <p:cNvPr id="12" name="Imagen 11">
            <a:extLst>
              <a:ext uri="{FF2B5EF4-FFF2-40B4-BE49-F238E27FC236}">
                <a16:creationId xmlns:a16="http://schemas.microsoft.com/office/drawing/2014/main" id="{98F2BA40-570A-A031-1A56-7564E4AB92F9}"/>
              </a:ext>
            </a:extLst>
          </p:cNvPr>
          <p:cNvPicPr>
            <a:picLocks noChangeAspect="1"/>
          </p:cNvPicPr>
          <p:nvPr/>
        </p:nvPicPr>
        <p:blipFill>
          <a:blip r:embed="rId2"/>
          <a:stretch>
            <a:fillRect/>
          </a:stretch>
        </p:blipFill>
        <p:spPr>
          <a:xfrm>
            <a:off x="1280106" y="1063256"/>
            <a:ext cx="5283000" cy="3600000"/>
          </a:xfrm>
          <a:prstGeom prst="rect">
            <a:avLst/>
          </a:prstGeom>
        </p:spPr>
      </p:pic>
      <p:pic>
        <p:nvPicPr>
          <p:cNvPr id="3" name="Imagen 2">
            <a:extLst>
              <a:ext uri="{FF2B5EF4-FFF2-40B4-BE49-F238E27FC236}">
                <a16:creationId xmlns:a16="http://schemas.microsoft.com/office/drawing/2014/main" id="{64F59B92-A2E6-054C-65B1-F798F9A68DDC}"/>
              </a:ext>
            </a:extLst>
          </p:cNvPr>
          <p:cNvPicPr>
            <a:picLocks noChangeAspect="1"/>
          </p:cNvPicPr>
          <p:nvPr/>
        </p:nvPicPr>
        <p:blipFill>
          <a:blip r:embed="rId3"/>
          <a:stretch>
            <a:fillRect/>
          </a:stretch>
        </p:blipFill>
        <p:spPr>
          <a:xfrm>
            <a:off x="567515" y="5619652"/>
            <a:ext cx="2678150" cy="1980000"/>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id="{6D88074A-C50C-8B6A-62B1-9FDBDE5F4A1E}"/>
              </a:ext>
            </a:extLst>
          </p:cNvPr>
          <p:cNvPicPr>
            <a:picLocks noChangeAspect="1"/>
          </p:cNvPicPr>
          <p:nvPr/>
        </p:nvPicPr>
        <p:blipFill>
          <a:blip r:embed="rId4"/>
          <a:stretch>
            <a:fillRect/>
          </a:stretch>
        </p:blipFill>
        <p:spPr>
          <a:xfrm>
            <a:off x="3612335" y="5619652"/>
            <a:ext cx="2678150" cy="1980000"/>
          </a:xfrm>
          <a:prstGeom prst="rect">
            <a:avLst/>
          </a:prstGeom>
          <a:effectLst>
            <a:outerShdw blurRad="63500" sx="102000" sy="102000" algn="ctr" rotWithShape="0">
              <a:prstClr val="black">
                <a:alpha val="40000"/>
              </a:prstClr>
            </a:outerShdw>
          </a:effectLst>
        </p:spPr>
      </p:pic>
      <p:pic>
        <p:nvPicPr>
          <p:cNvPr id="5" name="Imagen 4">
            <a:extLst>
              <a:ext uri="{FF2B5EF4-FFF2-40B4-BE49-F238E27FC236}">
                <a16:creationId xmlns:a16="http://schemas.microsoft.com/office/drawing/2014/main" id="{3429CB6A-3F73-E50F-6FDF-BCBFD4AFFB6F}"/>
              </a:ext>
            </a:extLst>
          </p:cNvPr>
          <p:cNvPicPr>
            <a:picLocks noChangeAspect="1"/>
          </p:cNvPicPr>
          <p:nvPr/>
        </p:nvPicPr>
        <p:blipFill>
          <a:blip r:embed="rId5"/>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779012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AD2026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DIARIA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Interiores</a:t>
            </a:r>
          </a:p>
        </p:txBody>
      </p:sp>
      <p:pic>
        <p:nvPicPr>
          <p:cNvPr id="3" name="Imagen 2">
            <a:extLst>
              <a:ext uri="{FF2B5EF4-FFF2-40B4-BE49-F238E27FC236}">
                <a16:creationId xmlns:a16="http://schemas.microsoft.com/office/drawing/2014/main" id="{6274985C-0F3C-6960-130D-C2846E12E274}"/>
              </a:ext>
            </a:extLst>
          </p:cNvPr>
          <p:cNvPicPr>
            <a:picLocks noChangeAspect="1"/>
          </p:cNvPicPr>
          <p:nvPr/>
        </p:nvPicPr>
        <p:blipFill>
          <a:blip r:embed="rId2"/>
          <a:stretch>
            <a:fillRect/>
          </a:stretch>
        </p:blipFill>
        <p:spPr>
          <a:xfrm>
            <a:off x="626560" y="1360575"/>
            <a:ext cx="2678150" cy="1980000"/>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id="{C778EDD6-9911-5648-0126-F426E01E7666}"/>
              </a:ext>
            </a:extLst>
          </p:cNvPr>
          <p:cNvPicPr>
            <a:picLocks noChangeAspect="1"/>
          </p:cNvPicPr>
          <p:nvPr/>
        </p:nvPicPr>
        <p:blipFill>
          <a:blip r:embed="rId3"/>
          <a:stretch>
            <a:fillRect/>
          </a:stretch>
        </p:blipFill>
        <p:spPr>
          <a:xfrm>
            <a:off x="3548178" y="1360575"/>
            <a:ext cx="2678150" cy="1980000"/>
          </a:xfrm>
          <a:prstGeom prst="rect">
            <a:avLst/>
          </a:prstGeom>
          <a:effectLst>
            <a:outerShdw blurRad="63500" sx="102000" sy="102000" algn="ctr" rotWithShape="0">
              <a:prstClr val="black">
                <a:alpha val="40000"/>
              </a:prstClr>
            </a:outerShdw>
          </a:effectLst>
        </p:spPr>
      </p:pic>
      <p:pic>
        <p:nvPicPr>
          <p:cNvPr id="5" name="Imagen 4">
            <a:extLst>
              <a:ext uri="{FF2B5EF4-FFF2-40B4-BE49-F238E27FC236}">
                <a16:creationId xmlns:a16="http://schemas.microsoft.com/office/drawing/2014/main" id="{393A5BE8-D006-FC47-7414-39A2D33C2039}"/>
              </a:ext>
            </a:extLst>
          </p:cNvPr>
          <p:cNvPicPr>
            <a:picLocks noChangeAspect="1"/>
          </p:cNvPicPr>
          <p:nvPr/>
        </p:nvPicPr>
        <p:blipFill>
          <a:blip r:embed="rId4"/>
          <a:stretch>
            <a:fillRect/>
          </a:stretch>
        </p:blipFill>
        <p:spPr>
          <a:xfrm>
            <a:off x="626560" y="3770651"/>
            <a:ext cx="2678150" cy="1980000"/>
          </a:xfrm>
          <a:prstGeom prst="rect">
            <a:avLst/>
          </a:prstGeom>
          <a:effectLst>
            <a:outerShdw blurRad="63500" sx="102000" sy="102000" algn="ctr" rotWithShape="0">
              <a:prstClr val="black">
                <a:alpha val="40000"/>
              </a:prstClr>
            </a:outerShdw>
          </a:effectLst>
        </p:spPr>
      </p:pic>
      <p:pic>
        <p:nvPicPr>
          <p:cNvPr id="6" name="Imagen 5">
            <a:extLst>
              <a:ext uri="{FF2B5EF4-FFF2-40B4-BE49-F238E27FC236}">
                <a16:creationId xmlns:a16="http://schemas.microsoft.com/office/drawing/2014/main" id="{E3CDB752-DF0B-F12B-C03C-94FA8F70BF26}"/>
              </a:ext>
            </a:extLst>
          </p:cNvPr>
          <p:cNvPicPr>
            <a:picLocks noChangeAspect="1"/>
          </p:cNvPicPr>
          <p:nvPr/>
        </p:nvPicPr>
        <p:blipFill>
          <a:blip r:embed="rId5"/>
          <a:stretch>
            <a:fillRect/>
          </a:stretch>
        </p:blipFill>
        <p:spPr>
          <a:xfrm>
            <a:off x="3548178" y="3770651"/>
            <a:ext cx="2678150" cy="1980000"/>
          </a:xfrm>
          <a:prstGeom prst="rect">
            <a:avLst/>
          </a:prstGeom>
          <a:effectLst>
            <a:outerShdw blurRad="63500" sx="102000" sy="102000" algn="ctr" rotWithShape="0">
              <a:prstClr val="black">
                <a:alpha val="40000"/>
              </a:prstClr>
            </a:outerShdw>
          </a:effectLst>
        </p:spPr>
      </p:pic>
      <p:pic>
        <p:nvPicPr>
          <p:cNvPr id="7" name="Imagen 6">
            <a:extLst>
              <a:ext uri="{FF2B5EF4-FFF2-40B4-BE49-F238E27FC236}">
                <a16:creationId xmlns:a16="http://schemas.microsoft.com/office/drawing/2014/main" id="{D28C34F2-004C-AF60-7798-208D5F16D276}"/>
              </a:ext>
            </a:extLst>
          </p:cNvPr>
          <p:cNvPicPr>
            <a:picLocks noChangeAspect="1"/>
          </p:cNvPicPr>
          <p:nvPr/>
        </p:nvPicPr>
        <p:blipFill>
          <a:blip r:embed="rId6"/>
          <a:stretch>
            <a:fillRect/>
          </a:stretch>
        </p:blipFill>
        <p:spPr>
          <a:xfrm>
            <a:off x="626560" y="6180727"/>
            <a:ext cx="2678150" cy="1980000"/>
          </a:xfrm>
          <a:prstGeom prst="rect">
            <a:avLst/>
          </a:prstGeom>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85E7BF18-043C-ACF8-C66B-D6F0C3E092F8}"/>
              </a:ext>
            </a:extLst>
          </p:cNvPr>
          <p:cNvPicPr>
            <a:picLocks noChangeAspect="1"/>
          </p:cNvPicPr>
          <p:nvPr/>
        </p:nvPicPr>
        <p:blipFill>
          <a:blip r:embed="rId7"/>
          <a:stretch>
            <a:fillRect/>
          </a:stretch>
        </p:blipFill>
        <p:spPr>
          <a:xfrm>
            <a:off x="3548178" y="6180727"/>
            <a:ext cx="2678150" cy="1980000"/>
          </a:xfrm>
          <a:prstGeom prst="rect">
            <a:avLst/>
          </a:prstGeom>
          <a:effectLst>
            <a:outerShdw blurRad="63500" sx="102000" sy="102000" algn="ctr" rotWithShape="0">
              <a:prstClr val="black">
                <a:alpha val="40000"/>
              </a:prstClr>
            </a:outerShdw>
          </a:effectLst>
        </p:spPr>
      </p:pic>
      <p:pic>
        <p:nvPicPr>
          <p:cNvPr id="9" name="Imagen 8">
            <a:extLst>
              <a:ext uri="{FF2B5EF4-FFF2-40B4-BE49-F238E27FC236}">
                <a16:creationId xmlns:a16="http://schemas.microsoft.com/office/drawing/2014/main" id="{DC9CF193-3543-F991-A34F-2B1FFF9DE7D6}"/>
              </a:ext>
            </a:extLst>
          </p:cNvPr>
          <p:cNvPicPr>
            <a:picLocks noChangeAspect="1"/>
          </p:cNvPicPr>
          <p:nvPr/>
        </p:nvPicPr>
        <p:blipFill>
          <a:blip r:embed="rId8"/>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1561428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AD2026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DIARIA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Impresión</a:t>
            </a:r>
          </a:p>
        </p:txBody>
      </p:sp>
      <p:pic>
        <p:nvPicPr>
          <p:cNvPr id="3" name="Imagen 2">
            <a:extLst>
              <a:ext uri="{FF2B5EF4-FFF2-40B4-BE49-F238E27FC236}">
                <a16:creationId xmlns:a16="http://schemas.microsoft.com/office/drawing/2014/main" id="{9BBBDBC6-1A58-1B11-4EB1-B11AC4C61024}"/>
              </a:ext>
            </a:extLst>
          </p:cNvPr>
          <p:cNvPicPr>
            <a:picLocks noChangeAspect="1"/>
          </p:cNvPicPr>
          <p:nvPr/>
        </p:nvPicPr>
        <p:blipFill>
          <a:blip r:embed="rId3"/>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435762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150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A3167</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AGENDARIO VENECIA</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Información General</a:t>
            </a:r>
          </a:p>
        </p:txBody>
      </p:sp>
      <p:sp>
        <p:nvSpPr>
          <p:cNvPr id="3" name="Subtítulo 2">
            <a:extLst>
              <a:ext uri="{FF2B5EF4-FFF2-40B4-BE49-F238E27FC236}">
                <a16:creationId xmlns:a16="http://schemas.microsoft.com/office/drawing/2014/main" id="{F8B121A9-54ED-AE5B-3FFA-599902FB5941}"/>
              </a:ext>
            </a:extLst>
          </p:cNvPr>
          <p:cNvSpPr>
            <a:spLocks noGrp="1"/>
          </p:cNvSpPr>
          <p:nvPr>
            <p:ph type="subTitle" idx="1"/>
          </p:nvPr>
        </p:nvSpPr>
        <p:spPr>
          <a:xfrm>
            <a:off x="514350" y="1632857"/>
            <a:ext cx="5829300" cy="1896727"/>
          </a:xfrm>
        </p:spPr>
        <p:txBody>
          <a:bodyPr>
            <a:noAutofit/>
          </a:bodyPr>
          <a:lstStyle/>
          <a:p>
            <a:pPr algn="just"/>
            <a:r>
              <a:rPr lang="es-MX" sz="1400" b="0" i="0" dirty="0">
                <a:solidFill>
                  <a:schemeClr val="tx1">
                    <a:lumMod val="65000"/>
                    <a:lumOff val="35000"/>
                  </a:schemeClr>
                </a:solidFill>
                <a:effectLst/>
                <a:latin typeface="Century Gothic" panose="020B0502020202020204" pitchFamily="34" charset="0"/>
              </a:rPr>
              <a:t>Agendario de pasta flexible texturizada de 112 hojas (224 páginas), contiene: cuadro de dedicatoria, hoja de datos, calendarios de 2026 a 2029, planificador anual (4); planificador de gastos (4); planificador de proyectos (5), agendario, hoja para notas punteada y listón separador con placa metálica. Incluye: Bolígrafo de aluminio del color de la libreta con mecanismo de click. El bolígrafo se puede insertar en el lomo de la libreta para transportarlo de forma segura. Presentación: caja de regalo a color.</a:t>
            </a:r>
            <a:endParaRPr lang="es-MX" sz="1400" dirty="0">
              <a:solidFill>
                <a:schemeClr val="tx1">
                  <a:lumMod val="65000"/>
                  <a:lumOff val="35000"/>
                </a:schemeClr>
              </a:solidFill>
            </a:endParaRPr>
          </a:p>
        </p:txBody>
      </p:sp>
      <p:sp>
        <p:nvSpPr>
          <p:cNvPr id="4" name="Subtítulo 2">
            <a:extLst>
              <a:ext uri="{FF2B5EF4-FFF2-40B4-BE49-F238E27FC236}">
                <a16:creationId xmlns:a16="http://schemas.microsoft.com/office/drawing/2014/main" id="{A1FE6613-FE63-A017-4AD4-DD7B40277322}"/>
              </a:ext>
            </a:extLst>
          </p:cNvPr>
          <p:cNvSpPr txBox="1">
            <a:spLocks/>
          </p:cNvSpPr>
          <p:nvPr/>
        </p:nvSpPr>
        <p:spPr>
          <a:xfrm>
            <a:off x="514350" y="3622330"/>
            <a:ext cx="5829300" cy="61200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spcBef>
                <a:spcPts val="0"/>
              </a:spcBef>
            </a:pPr>
            <a:r>
              <a:rPr lang="es-MX" sz="1200" b="1" dirty="0">
                <a:solidFill>
                  <a:schemeClr val="tx1">
                    <a:lumMod val="65000"/>
                    <a:lumOff val="35000"/>
                  </a:schemeClr>
                </a:solidFill>
                <a:latin typeface="Century Gothic" panose="020B0502020202020204" pitchFamily="34" charset="0"/>
              </a:rPr>
              <a:t>MT</a:t>
            </a:r>
            <a:r>
              <a:rPr lang="es-MX" sz="1200" dirty="0">
                <a:solidFill>
                  <a:schemeClr val="tx1">
                    <a:lumMod val="65000"/>
                    <a:lumOff val="35000"/>
                  </a:schemeClr>
                </a:solidFill>
                <a:latin typeface="Century Gothic" panose="020B0502020202020204" pitchFamily="34" charset="0"/>
              </a:rPr>
              <a:t> Libreta: PU // Bolígrafo: Aluminio // Estuche: cartón</a:t>
            </a:r>
          </a:p>
          <a:p>
            <a:pPr algn="just">
              <a:spcBef>
                <a:spcPts val="0"/>
              </a:spcBef>
            </a:pPr>
            <a:r>
              <a:rPr lang="es-MX" sz="1200" b="1" dirty="0">
                <a:solidFill>
                  <a:schemeClr val="tx1">
                    <a:lumMod val="65000"/>
                    <a:lumOff val="35000"/>
                  </a:schemeClr>
                </a:solidFill>
                <a:latin typeface="Century Gothic" panose="020B0502020202020204" pitchFamily="34" charset="0"/>
              </a:rPr>
              <a:t>MD</a:t>
            </a:r>
            <a:r>
              <a:rPr lang="es-MX" sz="1200" dirty="0">
                <a:solidFill>
                  <a:schemeClr val="tx1">
                    <a:lumMod val="65000"/>
                    <a:lumOff val="35000"/>
                  </a:schemeClr>
                </a:solidFill>
                <a:latin typeface="Century Gothic" panose="020B0502020202020204" pitchFamily="34" charset="0"/>
              </a:rPr>
              <a:t> </a:t>
            </a:r>
            <a:r>
              <a:rPr lang="es-MX" sz="1200" b="0" i="0" dirty="0">
                <a:solidFill>
                  <a:schemeClr val="tx1">
                    <a:lumMod val="65000"/>
                    <a:lumOff val="35000"/>
                  </a:schemeClr>
                </a:solidFill>
                <a:effectLst/>
                <a:latin typeface="Century Gothic" panose="020B0502020202020204" pitchFamily="34" charset="0"/>
              </a:rPr>
              <a:t>Libreta: 16.4 x 21.5 cm / Bolígrafo: 14 x 1.1 cm</a:t>
            </a:r>
          </a:p>
          <a:p>
            <a:pPr algn="just">
              <a:spcBef>
                <a:spcPts val="0"/>
              </a:spcBef>
            </a:pPr>
            <a:r>
              <a:rPr lang="es-MX" sz="1200" b="1" dirty="0">
                <a:solidFill>
                  <a:schemeClr val="tx1">
                    <a:lumMod val="65000"/>
                    <a:lumOff val="35000"/>
                  </a:schemeClr>
                </a:solidFill>
                <a:latin typeface="Century Gothic" panose="020B0502020202020204" pitchFamily="34" charset="0"/>
              </a:rPr>
              <a:t>EM</a:t>
            </a:r>
            <a:r>
              <a:rPr lang="es-MX" sz="1200" dirty="0">
                <a:solidFill>
                  <a:schemeClr val="tx1">
                    <a:lumMod val="65000"/>
                    <a:lumOff val="35000"/>
                  </a:schemeClr>
                </a:solidFill>
                <a:latin typeface="Century Gothic" panose="020B0502020202020204" pitchFamily="34" charset="0"/>
              </a:rPr>
              <a:t> 30 pzas.</a:t>
            </a:r>
            <a:endParaRPr lang="es-MX" sz="1200" dirty="0">
              <a:solidFill>
                <a:schemeClr val="tx1">
                  <a:lumMod val="65000"/>
                  <a:lumOff val="35000"/>
                </a:schemeClr>
              </a:solidFill>
            </a:endParaRPr>
          </a:p>
        </p:txBody>
      </p:sp>
      <p:pic>
        <p:nvPicPr>
          <p:cNvPr id="7" name="Imagen 6">
            <a:extLst>
              <a:ext uri="{FF2B5EF4-FFF2-40B4-BE49-F238E27FC236}">
                <a16:creationId xmlns:a16="http://schemas.microsoft.com/office/drawing/2014/main" id="{F913361A-BE27-FB3B-05BC-4CD711CA26E0}"/>
              </a:ext>
            </a:extLst>
          </p:cNvPr>
          <p:cNvPicPr>
            <a:picLocks noChangeAspect="1"/>
          </p:cNvPicPr>
          <p:nvPr/>
        </p:nvPicPr>
        <p:blipFill>
          <a:blip r:embed="rId2"/>
          <a:stretch>
            <a:fillRect/>
          </a:stretch>
        </p:blipFill>
        <p:spPr>
          <a:xfrm>
            <a:off x="4266947" y="6424544"/>
            <a:ext cx="1327500" cy="2160000"/>
          </a:xfrm>
          <a:prstGeom prst="rect">
            <a:avLst/>
          </a:prstGeom>
        </p:spPr>
      </p:pic>
      <p:pic>
        <p:nvPicPr>
          <p:cNvPr id="9" name="Imagen 8">
            <a:extLst>
              <a:ext uri="{FF2B5EF4-FFF2-40B4-BE49-F238E27FC236}">
                <a16:creationId xmlns:a16="http://schemas.microsoft.com/office/drawing/2014/main" id="{A7EBEBDA-AD76-B711-EEAB-BED997EB571F}"/>
              </a:ext>
            </a:extLst>
          </p:cNvPr>
          <p:cNvPicPr>
            <a:picLocks noChangeAspect="1"/>
          </p:cNvPicPr>
          <p:nvPr/>
        </p:nvPicPr>
        <p:blipFill>
          <a:blip r:embed="rId3"/>
          <a:stretch>
            <a:fillRect/>
          </a:stretch>
        </p:blipFill>
        <p:spPr>
          <a:xfrm>
            <a:off x="780668" y="4861075"/>
            <a:ext cx="2262500" cy="3600000"/>
          </a:xfrm>
          <a:prstGeom prst="rect">
            <a:avLst/>
          </a:prstGeom>
        </p:spPr>
      </p:pic>
      <p:pic>
        <p:nvPicPr>
          <p:cNvPr id="11" name="Imagen 10">
            <a:extLst>
              <a:ext uri="{FF2B5EF4-FFF2-40B4-BE49-F238E27FC236}">
                <a16:creationId xmlns:a16="http://schemas.microsoft.com/office/drawing/2014/main" id="{C0302A4D-6EF0-0CF0-02C1-808F4DAD666C}"/>
              </a:ext>
            </a:extLst>
          </p:cNvPr>
          <p:cNvPicPr>
            <a:picLocks noChangeAspect="1"/>
          </p:cNvPicPr>
          <p:nvPr/>
        </p:nvPicPr>
        <p:blipFill>
          <a:blip r:embed="rId4"/>
          <a:stretch>
            <a:fillRect/>
          </a:stretch>
        </p:blipFill>
        <p:spPr>
          <a:xfrm>
            <a:off x="3110202" y="5170808"/>
            <a:ext cx="326700" cy="2160000"/>
          </a:xfrm>
          <a:prstGeom prst="rect">
            <a:avLst/>
          </a:prstGeom>
        </p:spPr>
      </p:pic>
      <p:pic>
        <p:nvPicPr>
          <p:cNvPr id="13" name="Imagen 12">
            <a:extLst>
              <a:ext uri="{FF2B5EF4-FFF2-40B4-BE49-F238E27FC236}">
                <a16:creationId xmlns:a16="http://schemas.microsoft.com/office/drawing/2014/main" id="{78D38900-5D41-FE1B-16D3-F9FA6459741E}"/>
              </a:ext>
            </a:extLst>
          </p:cNvPr>
          <p:cNvPicPr>
            <a:picLocks noChangeAspect="1"/>
          </p:cNvPicPr>
          <p:nvPr/>
        </p:nvPicPr>
        <p:blipFill>
          <a:blip r:embed="rId5"/>
          <a:stretch>
            <a:fillRect/>
          </a:stretch>
        </p:blipFill>
        <p:spPr>
          <a:xfrm>
            <a:off x="4030697" y="4234330"/>
            <a:ext cx="1800000" cy="1800000"/>
          </a:xfrm>
          <a:prstGeom prst="rect">
            <a:avLst/>
          </a:prstGeom>
        </p:spPr>
      </p:pic>
      <p:pic>
        <p:nvPicPr>
          <p:cNvPr id="6" name="Imagen 5">
            <a:extLst>
              <a:ext uri="{FF2B5EF4-FFF2-40B4-BE49-F238E27FC236}">
                <a16:creationId xmlns:a16="http://schemas.microsoft.com/office/drawing/2014/main" id="{C4B4D104-5E0A-2F1A-C862-55F8DDCC0028}"/>
              </a:ext>
            </a:extLst>
          </p:cNvPr>
          <p:cNvPicPr>
            <a:picLocks noChangeAspect="1"/>
          </p:cNvPicPr>
          <p:nvPr/>
        </p:nvPicPr>
        <p:blipFill>
          <a:blip r:embed="rId6"/>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3278088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A3167</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AGENDARIO VENECIA</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Colores</a:t>
            </a:r>
          </a:p>
        </p:txBody>
      </p:sp>
      <p:sp>
        <p:nvSpPr>
          <p:cNvPr id="3" name="Subtítulo 2">
            <a:extLst>
              <a:ext uri="{FF2B5EF4-FFF2-40B4-BE49-F238E27FC236}">
                <a16:creationId xmlns:a16="http://schemas.microsoft.com/office/drawing/2014/main" id="{F8B121A9-54ED-AE5B-3FFA-599902FB5941}"/>
              </a:ext>
            </a:extLst>
          </p:cNvPr>
          <p:cNvSpPr>
            <a:spLocks noGrp="1"/>
          </p:cNvSpPr>
          <p:nvPr>
            <p:ph type="subTitle" idx="1"/>
          </p:nvPr>
        </p:nvSpPr>
        <p:spPr>
          <a:xfrm>
            <a:off x="514349" y="3932952"/>
            <a:ext cx="1583749" cy="383583"/>
          </a:xfrm>
        </p:spPr>
        <p:txBody>
          <a:bodyPr>
            <a:noAutofit/>
          </a:bodyPr>
          <a:lstStyle/>
          <a:p>
            <a:pPr algn="r">
              <a:spcBef>
                <a:spcPts val="300"/>
              </a:spcBef>
            </a:pPr>
            <a:r>
              <a:rPr lang="es-MX" sz="1200" b="1" i="0" dirty="0">
                <a:solidFill>
                  <a:schemeClr val="tx1">
                    <a:lumMod val="65000"/>
                    <a:lumOff val="35000"/>
                  </a:schemeClr>
                </a:solidFill>
                <a:effectLst/>
                <a:latin typeface="Century Gothic" panose="020B0502020202020204" pitchFamily="34" charset="0"/>
              </a:rPr>
              <a:t>BEIGE</a:t>
            </a:r>
          </a:p>
          <a:p>
            <a:pPr algn="r">
              <a:spcBef>
                <a:spcPts val="300"/>
              </a:spcBef>
            </a:pPr>
            <a:r>
              <a:rPr lang="es-MX" sz="800" b="0" i="0" dirty="0">
                <a:solidFill>
                  <a:schemeClr val="tx1">
                    <a:lumMod val="65000"/>
                    <a:lumOff val="35000"/>
                  </a:schemeClr>
                </a:solidFill>
                <a:effectLst/>
                <a:latin typeface="Century Gothic" panose="020B0502020202020204" pitchFamily="34" charset="0"/>
              </a:rPr>
              <a:t>A3167.24</a:t>
            </a:r>
            <a:endParaRPr lang="es-MX" sz="800" dirty="0">
              <a:solidFill>
                <a:schemeClr val="tx1">
                  <a:lumMod val="65000"/>
                  <a:lumOff val="35000"/>
                </a:schemeClr>
              </a:solidFill>
            </a:endParaRPr>
          </a:p>
        </p:txBody>
      </p:sp>
      <p:sp>
        <p:nvSpPr>
          <p:cNvPr id="8" name="Subtítulo 2">
            <a:extLst>
              <a:ext uri="{FF2B5EF4-FFF2-40B4-BE49-F238E27FC236}">
                <a16:creationId xmlns:a16="http://schemas.microsoft.com/office/drawing/2014/main" id="{F7F87258-719D-EC94-46B8-130D391629CF}"/>
              </a:ext>
            </a:extLst>
          </p:cNvPr>
          <p:cNvSpPr txBox="1">
            <a:spLocks/>
          </p:cNvSpPr>
          <p:nvPr/>
        </p:nvSpPr>
        <p:spPr>
          <a:xfrm>
            <a:off x="1572137" y="7487912"/>
            <a:ext cx="1583750"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AZUL</a:t>
            </a:r>
          </a:p>
          <a:p>
            <a:pPr algn="r">
              <a:spcBef>
                <a:spcPts val="300"/>
              </a:spcBef>
            </a:pPr>
            <a:r>
              <a:rPr lang="es-MX" sz="800" b="0" i="0" dirty="0">
                <a:solidFill>
                  <a:schemeClr val="tx1">
                    <a:lumMod val="65000"/>
                    <a:lumOff val="35000"/>
                  </a:schemeClr>
                </a:solidFill>
                <a:effectLst/>
                <a:latin typeface="Century Gothic" panose="020B0502020202020204" pitchFamily="34" charset="0"/>
              </a:rPr>
              <a:t>A3167</a:t>
            </a:r>
            <a:r>
              <a:rPr lang="es-MX" sz="800" dirty="0">
                <a:solidFill>
                  <a:schemeClr val="tx1">
                    <a:lumMod val="65000"/>
                    <a:lumOff val="35000"/>
                  </a:schemeClr>
                </a:solidFill>
                <a:latin typeface="Century Gothic" panose="020B0502020202020204" pitchFamily="34" charset="0"/>
              </a:rPr>
              <a:t>.09</a:t>
            </a:r>
            <a:endParaRPr lang="es-MX" sz="800" dirty="0">
              <a:solidFill>
                <a:schemeClr val="tx1">
                  <a:lumMod val="65000"/>
                  <a:lumOff val="35000"/>
                </a:schemeClr>
              </a:solidFill>
            </a:endParaRPr>
          </a:p>
        </p:txBody>
      </p:sp>
      <p:sp>
        <p:nvSpPr>
          <p:cNvPr id="9" name="Subtítulo 2">
            <a:extLst>
              <a:ext uri="{FF2B5EF4-FFF2-40B4-BE49-F238E27FC236}">
                <a16:creationId xmlns:a16="http://schemas.microsoft.com/office/drawing/2014/main" id="{F7F6EA40-A03A-3FD1-DC3D-02F3DF769691}"/>
              </a:ext>
            </a:extLst>
          </p:cNvPr>
          <p:cNvSpPr txBox="1">
            <a:spLocks/>
          </p:cNvSpPr>
          <p:nvPr/>
        </p:nvSpPr>
        <p:spPr>
          <a:xfrm>
            <a:off x="2639526" y="3932952"/>
            <a:ext cx="1583750"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GRIS</a:t>
            </a:r>
          </a:p>
          <a:p>
            <a:pPr algn="r">
              <a:spcBef>
                <a:spcPts val="300"/>
              </a:spcBef>
            </a:pPr>
            <a:r>
              <a:rPr lang="es-MX" sz="800" b="0" i="0" dirty="0">
                <a:solidFill>
                  <a:schemeClr val="tx1">
                    <a:lumMod val="65000"/>
                    <a:lumOff val="35000"/>
                  </a:schemeClr>
                </a:solidFill>
                <a:effectLst/>
                <a:latin typeface="Century Gothic" panose="020B0502020202020204" pitchFamily="34" charset="0"/>
              </a:rPr>
              <a:t>A3167</a:t>
            </a:r>
            <a:r>
              <a:rPr lang="es-MX" sz="800" dirty="0">
                <a:solidFill>
                  <a:schemeClr val="tx1">
                    <a:lumMod val="65000"/>
                    <a:lumOff val="35000"/>
                  </a:schemeClr>
                </a:solidFill>
                <a:latin typeface="Century Gothic" panose="020B0502020202020204" pitchFamily="34" charset="0"/>
              </a:rPr>
              <a:t>.22</a:t>
            </a:r>
            <a:endParaRPr lang="es-MX" sz="800" dirty="0">
              <a:solidFill>
                <a:schemeClr val="tx1">
                  <a:lumMod val="65000"/>
                  <a:lumOff val="35000"/>
                </a:schemeClr>
              </a:solidFill>
            </a:endParaRPr>
          </a:p>
        </p:txBody>
      </p:sp>
      <p:sp>
        <p:nvSpPr>
          <p:cNvPr id="10" name="Subtítulo 2">
            <a:extLst>
              <a:ext uri="{FF2B5EF4-FFF2-40B4-BE49-F238E27FC236}">
                <a16:creationId xmlns:a16="http://schemas.microsoft.com/office/drawing/2014/main" id="{CE597DF8-822D-E4A8-3FC2-14E728353EAF}"/>
              </a:ext>
            </a:extLst>
          </p:cNvPr>
          <p:cNvSpPr txBox="1">
            <a:spLocks/>
          </p:cNvSpPr>
          <p:nvPr/>
        </p:nvSpPr>
        <p:spPr>
          <a:xfrm>
            <a:off x="3702114" y="7480824"/>
            <a:ext cx="1583749"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AZUL CLARO</a:t>
            </a:r>
          </a:p>
          <a:p>
            <a:pPr algn="r">
              <a:spcBef>
                <a:spcPts val="300"/>
              </a:spcBef>
            </a:pPr>
            <a:r>
              <a:rPr lang="es-MX" sz="800" b="0" i="0" dirty="0">
                <a:solidFill>
                  <a:schemeClr val="tx1">
                    <a:lumMod val="65000"/>
                    <a:lumOff val="35000"/>
                  </a:schemeClr>
                </a:solidFill>
                <a:effectLst/>
                <a:latin typeface="Century Gothic" panose="020B0502020202020204" pitchFamily="34" charset="0"/>
              </a:rPr>
              <a:t>A3167</a:t>
            </a:r>
            <a:r>
              <a:rPr lang="es-MX" sz="800" dirty="0">
                <a:solidFill>
                  <a:schemeClr val="tx1">
                    <a:lumMod val="65000"/>
                    <a:lumOff val="35000"/>
                  </a:schemeClr>
                </a:solidFill>
                <a:latin typeface="Century Gothic" panose="020B0502020202020204" pitchFamily="34" charset="0"/>
              </a:rPr>
              <a:t>.10</a:t>
            </a:r>
            <a:endParaRPr lang="es-MX" sz="800" dirty="0">
              <a:solidFill>
                <a:schemeClr val="tx1">
                  <a:lumMod val="65000"/>
                  <a:lumOff val="35000"/>
                </a:schemeClr>
              </a:solidFill>
            </a:endParaRPr>
          </a:p>
        </p:txBody>
      </p:sp>
      <p:sp>
        <p:nvSpPr>
          <p:cNvPr id="11" name="Subtítulo 2">
            <a:extLst>
              <a:ext uri="{FF2B5EF4-FFF2-40B4-BE49-F238E27FC236}">
                <a16:creationId xmlns:a16="http://schemas.microsoft.com/office/drawing/2014/main" id="{C7347AC0-9244-0638-D1C6-00EEAF181051}"/>
              </a:ext>
            </a:extLst>
          </p:cNvPr>
          <p:cNvSpPr txBox="1">
            <a:spLocks/>
          </p:cNvSpPr>
          <p:nvPr/>
        </p:nvSpPr>
        <p:spPr>
          <a:xfrm>
            <a:off x="4759900" y="3932952"/>
            <a:ext cx="1583750"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TURQUESA</a:t>
            </a:r>
          </a:p>
          <a:p>
            <a:pPr algn="r">
              <a:spcBef>
                <a:spcPts val="300"/>
              </a:spcBef>
            </a:pPr>
            <a:r>
              <a:rPr lang="es-MX" sz="800" b="0" i="0" dirty="0">
                <a:solidFill>
                  <a:schemeClr val="tx1">
                    <a:lumMod val="65000"/>
                    <a:lumOff val="35000"/>
                  </a:schemeClr>
                </a:solidFill>
                <a:effectLst/>
                <a:latin typeface="Century Gothic" panose="020B0502020202020204" pitchFamily="34" charset="0"/>
              </a:rPr>
              <a:t>A3167</a:t>
            </a:r>
            <a:r>
              <a:rPr lang="es-MX" sz="800" dirty="0">
                <a:solidFill>
                  <a:schemeClr val="tx1">
                    <a:lumMod val="65000"/>
                    <a:lumOff val="35000"/>
                  </a:schemeClr>
                </a:solidFill>
                <a:latin typeface="Century Gothic" panose="020B0502020202020204" pitchFamily="34" charset="0"/>
              </a:rPr>
              <a:t>.41</a:t>
            </a:r>
            <a:endParaRPr lang="es-MX" sz="800" dirty="0">
              <a:solidFill>
                <a:schemeClr val="tx1">
                  <a:lumMod val="65000"/>
                  <a:lumOff val="35000"/>
                </a:schemeClr>
              </a:solidFill>
            </a:endParaRPr>
          </a:p>
        </p:txBody>
      </p:sp>
      <p:pic>
        <p:nvPicPr>
          <p:cNvPr id="7" name="Imagen 6">
            <a:extLst>
              <a:ext uri="{FF2B5EF4-FFF2-40B4-BE49-F238E27FC236}">
                <a16:creationId xmlns:a16="http://schemas.microsoft.com/office/drawing/2014/main" id="{747A3354-3477-259C-E580-E3DB89ED0CA4}"/>
              </a:ext>
            </a:extLst>
          </p:cNvPr>
          <p:cNvPicPr>
            <a:picLocks noChangeAspect="1"/>
          </p:cNvPicPr>
          <p:nvPr/>
        </p:nvPicPr>
        <p:blipFill>
          <a:blip r:embed="rId2"/>
          <a:stretch>
            <a:fillRect/>
          </a:stretch>
        </p:blipFill>
        <p:spPr>
          <a:xfrm>
            <a:off x="1576938" y="4955007"/>
            <a:ext cx="1583750" cy="2520000"/>
          </a:xfrm>
          <a:prstGeom prst="rect">
            <a:avLst/>
          </a:prstGeom>
        </p:spPr>
      </p:pic>
      <p:pic>
        <p:nvPicPr>
          <p:cNvPr id="13" name="Imagen 12">
            <a:extLst>
              <a:ext uri="{FF2B5EF4-FFF2-40B4-BE49-F238E27FC236}">
                <a16:creationId xmlns:a16="http://schemas.microsoft.com/office/drawing/2014/main" id="{7751F8BD-F072-F8B9-722F-7D4352781358}"/>
              </a:ext>
            </a:extLst>
          </p:cNvPr>
          <p:cNvPicPr>
            <a:picLocks noChangeAspect="1"/>
          </p:cNvPicPr>
          <p:nvPr/>
        </p:nvPicPr>
        <p:blipFill>
          <a:blip r:embed="rId3"/>
          <a:stretch>
            <a:fillRect/>
          </a:stretch>
        </p:blipFill>
        <p:spPr>
          <a:xfrm>
            <a:off x="3702114" y="4955007"/>
            <a:ext cx="1583750" cy="2520000"/>
          </a:xfrm>
          <a:prstGeom prst="rect">
            <a:avLst/>
          </a:prstGeom>
        </p:spPr>
      </p:pic>
      <p:pic>
        <p:nvPicPr>
          <p:cNvPr id="15" name="Imagen 14">
            <a:extLst>
              <a:ext uri="{FF2B5EF4-FFF2-40B4-BE49-F238E27FC236}">
                <a16:creationId xmlns:a16="http://schemas.microsoft.com/office/drawing/2014/main" id="{DC041650-5C1D-700F-A84B-CC76EAE169CD}"/>
              </a:ext>
            </a:extLst>
          </p:cNvPr>
          <p:cNvPicPr>
            <a:picLocks noChangeAspect="1"/>
          </p:cNvPicPr>
          <p:nvPr/>
        </p:nvPicPr>
        <p:blipFill>
          <a:blip r:embed="rId4"/>
          <a:stretch>
            <a:fillRect/>
          </a:stretch>
        </p:blipFill>
        <p:spPr>
          <a:xfrm>
            <a:off x="514350" y="1415568"/>
            <a:ext cx="1583750" cy="2520000"/>
          </a:xfrm>
          <a:prstGeom prst="rect">
            <a:avLst/>
          </a:prstGeom>
        </p:spPr>
      </p:pic>
      <p:pic>
        <p:nvPicPr>
          <p:cNvPr id="17" name="Imagen 16">
            <a:extLst>
              <a:ext uri="{FF2B5EF4-FFF2-40B4-BE49-F238E27FC236}">
                <a16:creationId xmlns:a16="http://schemas.microsoft.com/office/drawing/2014/main" id="{D58EDE11-FE4C-181A-530D-A3A290F50566}"/>
              </a:ext>
            </a:extLst>
          </p:cNvPr>
          <p:cNvPicPr>
            <a:picLocks noChangeAspect="1"/>
          </p:cNvPicPr>
          <p:nvPr/>
        </p:nvPicPr>
        <p:blipFill>
          <a:blip r:embed="rId5"/>
          <a:stretch>
            <a:fillRect/>
          </a:stretch>
        </p:blipFill>
        <p:spPr>
          <a:xfrm>
            <a:off x="2639526" y="1415568"/>
            <a:ext cx="1583750" cy="2520000"/>
          </a:xfrm>
          <a:prstGeom prst="rect">
            <a:avLst/>
          </a:prstGeom>
        </p:spPr>
      </p:pic>
      <p:pic>
        <p:nvPicPr>
          <p:cNvPr id="19" name="Imagen 18">
            <a:extLst>
              <a:ext uri="{FF2B5EF4-FFF2-40B4-BE49-F238E27FC236}">
                <a16:creationId xmlns:a16="http://schemas.microsoft.com/office/drawing/2014/main" id="{3675B378-2D5B-DC2C-CA73-B1756D42CD50}"/>
              </a:ext>
            </a:extLst>
          </p:cNvPr>
          <p:cNvPicPr>
            <a:picLocks noChangeAspect="1"/>
          </p:cNvPicPr>
          <p:nvPr/>
        </p:nvPicPr>
        <p:blipFill>
          <a:blip r:embed="rId6"/>
          <a:stretch>
            <a:fillRect/>
          </a:stretch>
        </p:blipFill>
        <p:spPr>
          <a:xfrm>
            <a:off x="4764703" y="1415568"/>
            <a:ext cx="1583750" cy="2520000"/>
          </a:xfrm>
          <a:prstGeom prst="rect">
            <a:avLst/>
          </a:prstGeom>
        </p:spPr>
      </p:pic>
      <p:pic>
        <p:nvPicPr>
          <p:cNvPr id="5" name="Imagen 4">
            <a:extLst>
              <a:ext uri="{FF2B5EF4-FFF2-40B4-BE49-F238E27FC236}">
                <a16:creationId xmlns:a16="http://schemas.microsoft.com/office/drawing/2014/main" id="{45213DC9-27C2-8624-7E0C-D9275D6290E8}"/>
              </a:ext>
            </a:extLst>
          </p:cNvPr>
          <p:cNvPicPr>
            <a:picLocks noChangeAspect="1"/>
          </p:cNvPicPr>
          <p:nvPr/>
        </p:nvPicPr>
        <p:blipFill>
          <a:blip r:embed="rId7"/>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2655951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A3167</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AGENDARIO VENECIA</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Interiores</a:t>
            </a:r>
          </a:p>
        </p:txBody>
      </p:sp>
      <p:pic>
        <p:nvPicPr>
          <p:cNvPr id="13" name="Imagen 12">
            <a:extLst>
              <a:ext uri="{FF2B5EF4-FFF2-40B4-BE49-F238E27FC236}">
                <a16:creationId xmlns:a16="http://schemas.microsoft.com/office/drawing/2014/main" id="{0A0B6210-E792-3E78-6181-473370BA3A22}"/>
              </a:ext>
            </a:extLst>
          </p:cNvPr>
          <p:cNvPicPr>
            <a:picLocks noChangeAspect="1"/>
          </p:cNvPicPr>
          <p:nvPr/>
        </p:nvPicPr>
        <p:blipFill>
          <a:blip r:embed="rId2"/>
          <a:stretch>
            <a:fillRect/>
          </a:stretch>
        </p:blipFill>
        <p:spPr>
          <a:xfrm>
            <a:off x="1356750" y="1679946"/>
            <a:ext cx="4144500" cy="3600000"/>
          </a:xfrm>
          <a:prstGeom prst="rect">
            <a:avLst/>
          </a:prstGeom>
        </p:spPr>
      </p:pic>
      <p:pic>
        <p:nvPicPr>
          <p:cNvPr id="5" name="Imagen 4">
            <a:extLst>
              <a:ext uri="{FF2B5EF4-FFF2-40B4-BE49-F238E27FC236}">
                <a16:creationId xmlns:a16="http://schemas.microsoft.com/office/drawing/2014/main" id="{C6A26FE6-C68A-3FB4-0E05-C1D253400019}"/>
              </a:ext>
            </a:extLst>
          </p:cNvPr>
          <p:cNvPicPr>
            <a:picLocks noChangeAspect="1"/>
          </p:cNvPicPr>
          <p:nvPr/>
        </p:nvPicPr>
        <p:blipFill>
          <a:blip r:embed="rId3"/>
          <a:stretch>
            <a:fillRect/>
          </a:stretch>
        </p:blipFill>
        <p:spPr>
          <a:xfrm>
            <a:off x="507382" y="5810404"/>
            <a:ext cx="2678150" cy="1980000"/>
          </a:xfrm>
          <a:prstGeom prst="rect">
            <a:avLst/>
          </a:prstGeom>
          <a:effectLst>
            <a:outerShdw blurRad="63500" sx="102000" sy="102000" algn="ctr" rotWithShape="0">
              <a:prstClr val="black">
                <a:alpha val="40000"/>
              </a:prstClr>
            </a:outerShdw>
          </a:effectLst>
        </p:spPr>
      </p:pic>
      <p:pic>
        <p:nvPicPr>
          <p:cNvPr id="7" name="Imagen 6">
            <a:extLst>
              <a:ext uri="{FF2B5EF4-FFF2-40B4-BE49-F238E27FC236}">
                <a16:creationId xmlns:a16="http://schemas.microsoft.com/office/drawing/2014/main" id="{127F1054-CC2F-5E34-26BF-27A46FEE31DA}"/>
              </a:ext>
            </a:extLst>
          </p:cNvPr>
          <p:cNvPicPr>
            <a:picLocks noChangeAspect="1"/>
          </p:cNvPicPr>
          <p:nvPr/>
        </p:nvPicPr>
        <p:blipFill>
          <a:blip r:embed="rId4"/>
          <a:stretch>
            <a:fillRect/>
          </a:stretch>
        </p:blipFill>
        <p:spPr>
          <a:xfrm>
            <a:off x="3665500" y="5810404"/>
            <a:ext cx="2678150" cy="1980000"/>
          </a:xfrm>
          <a:prstGeom prst="rect">
            <a:avLst/>
          </a:prstGeom>
          <a:effectLst>
            <a:outerShdw blurRad="63500" sx="102000" sy="102000" algn="ctr" rotWithShape="0">
              <a:prstClr val="black">
                <a:alpha val="40000"/>
              </a:prstClr>
            </a:outerShdw>
          </a:effectLst>
        </p:spPr>
      </p:pic>
      <p:pic>
        <p:nvPicPr>
          <p:cNvPr id="3" name="Imagen 2">
            <a:extLst>
              <a:ext uri="{FF2B5EF4-FFF2-40B4-BE49-F238E27FC236}">
                <a16:creationId xmlns:a16="http://schemas.microsoft.com/office/drawing/2014/main" id="{99839823-1575-55A4-7D30-0666A3B26E9D}"/>
              </a:ext>
            </a:extLst>
          </p:cNvPr>
          <p:cNvPicPr>
            <a:picLocks noChangeAspect="1"/>
          </p:cNvPicPr>
          <p:nvPr/>
        </p:nvPicPr>
        <p:blipFill>
          <a:blip r:embed="rId5"/>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450493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ASP2026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SEMANAL PREMIUM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Información General</a:t>
            </a:r>
          </a:p>
        </p:txBody>
      </p:sp>
      <p:sp>
        <p:nvSpPr>
          <p:cNvPr id="3" name="Subtítulo 2">
            <a:extLst>
              <a:ext uri="{FF2B5EF4-FFF2-40B4-BE49-F238E27FC236}">
                <a16:creationId xmlns:a16="http://schemas.microsoft.com/office/drawing/2014/main" id="{F8B121A9-54ED-AE5B-3FFA-599902FB5941}"/>
              </a:ext>
            </a:extLst>
          </p:cNvPr>
          <p:cNvSpPr>
            <a:spLocks noGrp="1"/>
          </p:cNvSpPr>
          <p:nvPr>
            <p:ph type="subTitle" idx="1"/>
          </p:nvPr>
        </p:nvSpPr>
        <p:spPr>
          <a:xfrm>
            <a:off x="514350" y="1632857"/>
            <a:ext cx="5829300" cy="2534194"/>
          </a:xfrm>
        </p:spPr>
        <p:txBody>
          <a:bodyPr>
            <a:noAutofit/>
          </a:bodyPr>
          <a:lstStyle/>
          <a:p>
            <a:pPr algn="just"/>
            <a:r>
              <a:rPr lang="es-MX" sz="1400" b="0" i="0" dirty="0">
                <a:solidFill>
                  <a:schemeClr val="tx1">
                    <a:lumMod val="65000"/>
                    <a:lumOff val="35000"/>
                  </a:schemeClr>
                </a:solidFill>
                <a:effectLst/>
                <a:latin typeface="Century Gothic" panose="020B0502020202020204" pitchFamily="34" charset="0"/>
              </a:rPr>
              <a:t>Agenda semanal de pasta rígida bicolor, de PU con cintillo magnético para cerrar y resorte para bolígrafo. Cuenta con 98 hojas (196 páginas), contenido: cuadro de dedicatoria, hoja de datos personales, calendario 2026 y días festivos, calendarios 2025 a 2029, planificador anual de gastos, planificador de proyectos (5), planificador anual, planificadores mensuales (12), agenda semanal, directorio de contactos, teléfonos de interés, hojas para notas, Mapa Red Metro CDMX, Mapa Red Metrobús CDMX, Mapa Macrobús Guadalajara, Jalisco; Mapa Transmetro Monterrey, Nvo. León, Hoja de Stickers. Incluye: Listón separador de color, impreso con el año 2026. Presentación: caja de regalo a color.</a:t>
            </a:r>
            <a:endParaRPr lang="es-MX" sz="1400" dirty="0">
              <a:solidFill>
                <a:schemeClr val="tx1">
                  <a:lumMod val="65000"/>
                  <a:lumOff val="35000"/>
                </a:schemeClr>
              </a:solidFill>
            </a:endParaRPr>
          </a:p>
        </p:txBody>
      </p:sp>
      <p:sp>
        <p:nvSpPr>
          <p:cNvPr id="4" name="Subtítulo 2">
            <a:extLst>
              <a:ext uri="{FF2B5EF4-FFF2-40B4-BE49-F238E27FC236}">
                <a16:creationId xmlns:a16="http://schemas.microsoft.com/office/drawing/2014/main" id="{A1FE6613-FE63-A017-4AD4-DD7B40277322}"/>
              </a:ext>
            </a:extLst>
          </p:cNvPr>
          <p:cNvSpPr txBox="1">
            <a:spLocks/>
          </p:cNvSpPr>
          <p:nvPr/>
        </p:nvSpPr>
        <p:spPr>
          <a:xfrm>
            <a:off x="514350" y="4207204"/>
            <a:ext cx="2914650" cy="59057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spcBef>
                <a:spcPts val="0"/>
              </a:spcBef>
            </a:pPr>
            <a:r>
              <a:rPr lang="es-MX" sz="1200" b="1" dirty="0">
                <a:solidFill>
                  <a:schemeClr val="tx1">
                    <a:lumMod val="65000"/>
                    <a:lumOff val="35000"/>
                  </a:schemeClr>
                </a:solidFill>
                <a:latin typeface="Century Gothic" panose="020B0502020202020204" pitchFamily="34" charset="0"/>
              </a:rPr>
              <a:t>MT</a:t>
            </a:r>
            <a:r>
              <a:rPr lang="es-MX" sz="1200" dirty="0">
                <a:solidFill>
                  <a:schemeClr val="tx1">
                    <a:lumMod val="65000"/>
                    <a:lumOff val="35000"/>
                  </a:schemeClr>
                </a:solidFill>
                <a:latin typeface="Century Gothic" panose="020B0502020202020204" pitchFamily="34" charset="0"/>
              </a:rPr>
              <a:t> PU / Papel bond</a:t>
            </a:r>
          </a:p>
          <a:p>
            <a:pPr algn="just">
              <a:spcBef>
                <a:spcPts val="0"/>
              </a:spcBef>
            </a:pPr>
            <a:r>
              <a:rPr lang="es-MX" sz="1200" b="1" dirty="0">
                <a:solidFill>
                  <a:schemeClr val="tx1">
                    <a:lumMod val="65000"/>
                    <a:lumOff val="35000"/>
                  </a:schemeClr>
                </a:solidFill>
                <a:latin typeface="Century Gothic" panose="020B0502020202020204" pitchFamily="34" charset="0"/>
              </a:rPr>
              <a:t>MD</a:t>
            </a:r>
            <a:r>
              <a:rPr lang="es-MX" sz="1200" dirty="0">
                <a:solidFill>
                  <a:schemeClr val="tx1">
                    <a:lumMod val="65000"/>
                    <a:lumOff val="35000"/>
                  </a:schemeClr>
                </a:solidFill>
                <a:latin typeface="Century Gothic" panose="020B0502020202020204" pitchFamily="34" charset="0"/>
              </a:rPr>
              <a:t> 18.5 x 25 cm</a:t>
            </a:r>
          </a:p>
          <a:p>
            <a:pPr algn="just">
              <a:spcBef>
                <a:spcPts val="0"/>
              </a:spcBef>
            </a:pPr>
            <a:r>
              <a:rPr lang="es-MX" sz="1200" b="1" dirty="0">
                <a:solidFill>
                  <a:schemeClr val="tx1">
                    <a:lumMod val="65000"/>
                    <a:lumOff val="35000"/>
                  </a:schemeClr>
                </a:solidFill>
                <a:latin typeface="Century Gothic" panose="020B0502020202020204" pitchFamily="34" charset="0"/>
              </a:rPr>
              <a:t>EM</a:t>
            </a:r>
            <a:r>
              <a:rPr lang="es-MX" sz="1200" dirty="0">
                <a:solidFill>
                  <a:schemeClr val="tx1">
                    <a:lumMod val="65000"/>
                    <a:lumOff val="35000"/>
                  </a:schemeClr>
                </a:solidFill>
                <a:latin typeface="Century Gothic" panose="020B0502020202020204" pitchFamily="34" charset="0"/>
              </a:rPr>
              <a:t> 30 pzas.</a:t>
            </a:r>
            <a:endParaRPr lang="es-MX" sz="1200" dirty="0">
              <a:solidFill>
                <a:schemeClr val="tx1">
                  <a:lumMod val="65000"/>
                  <a:lumOff val="35000"/>
                </a:schemeClr>
              </a:solidFill>
            </a:endParaRPr>
          </a:p>
        </p:txBody>
      </p:sp>
      <p:pic>
        <p:nvPicPr>
          <p:cNvPr id="7" name="Imagen 6">
            <a:extLst>
              <a:ext uri="{FF2B5EF4-FFF2-40B4-BE49-F238E27FC236}">
                <a16:creationId xmlns:a16="http://schemas.microsoft.com/office/drawing/2014/main" id="{CBDD5BC7-A23F-6082-0FE0-B1D8F21D88EA}"/>
              </a:ext>
            </a:extLst>
          </p:cNvPr>
          <p:cNvPicPr>
            <a:picLocks noChangeAspect="1"/>
          </p:cNvPicPr>
          <p:nvPr/>
        </p:nvPicPr>
        <p:blipFill>
          <a:blip r:embed="rId2"/>
          <a:stretch>
            <a:fillRect/>
          </a:stretch>
        </p:blipFill>
        <p:spPr>
          <a:xfrm>
            <a:off x="4283925" y="4638283"/>
            <a:ext cx="1753600" cy="2880000"/>
          </a:xfrm>
          <a:prstGeom prst="rect">
            <a:avLst/>
          </a:prstGeom>
        </p:spPr>
      </p:pic>
      <p:pic>
        <p:nvPicPr>
          <p:cNvPr id="9" name="Imagen 8">
            <a:extLst>
              <a:ext uri="{FF2B5EF4-FFF2-40B4-BE49-F238E27FC236}">
                <a16:creationId xmlns:a16="http://schemas.microsoft.com/office/drawing/2014/main" id="{B73144B6-C11A-1C8D-60FD-4F646560512F}"/>
              </a:ext>
            </a:extLst>
          </p:cNvPr>
          <p:cNvPicPr>
            <a:picLocks noChangeAspect="1"/>
          </p:cNvPicPr>
          <p:nvPr/>
        </p:nvPicPr>
        <p:blipFill>
          <a:blip r:embed="rId3"/>
          <a:stretch>
            <a:fillRect/>
          </a:stretch>
        </p:blipFill>
        <p:spPr>
          <a:xfrm>
            <a:off x="954000" y="5187846"/>
            <a:ext cx="2475000" cy="3600000"/>
          </a:xfrm>
          <a:prstGeom prst="rect">
            <a:avLst/>
          </a:prstGeom>
        </p:spPr>
      </p:pic>
      <p:pic>
        <p:nvPicPr>
          <p:cNvPr id="6" name="Imagen 5">
            <a:extLst>
              <a:ext uri="{FF2B5EF4-FFF2-40B4-BE49-F238E27FC236}">
                <a16:creationId xmlns:a16="http://schemas.microsoft.com/office/drawing/2014/main" id="{DD1BEF50-0EAA-34CC-A742-AFC8802E2A4F}"/>
              </a:ext>
            </a:extLst>
          </p:cNvPr>
          <p:cNvPicPr>
            <a:picLocks noChangeAspect="1"/>
          </p:cNvPicPr>
          <p:nvPr/>
        </p:nvPicPr>
        <p:blipFill>
          <a:blip r:embed="rId4"/>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3996725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A3167</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AGENDARIO VENECIA</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Interiores</a:t>
            </a:r>
          </a:p>
        </p:txBody>
      </p:sp>
      <p:pic>
        <p:nvPicPr>
          <p:cNvPr id="5" name="Imagen 4">
            <a:extLst>
              <a:ext uri="{FF2B5EF4-FFF2-40B4-BE49-F238E27FC236}">
                <a16:creationId xmlns:a16="http://schemas.microsoft.com/office/drawing/2014/main" id="{CC675463-12F6-1FD4-9C41-8DEE54FA6B80}"/>
              </a:ext>
            </a:extLst>
          </p:cNvPr>
          <p:cNvPicPr>
            <a:picLocks noChangeAspect="1"/>
          </p:cNvPicPr>
          <p:nvPr/>
        </p:nvPicPr>
        <p:blipFill>
          <a:blip r:embed="rId2"/>
          <a:stretch>
            <a:fillRect/>
          </a:stretch>
        </p:blipFill>
        <p:spPr>
          <a:xfrm>
            <a:off x="734006" y="1655783"/>
            <a:ext cx="2434682" cy="1800000"/>
          </a:xfrm>
          <a:prstGeom prst="rect">
            <a:avLst/>
          </a:prstGeom>
          <a:effectLst>
            <a:outerShdw blurRad="63500" sx="102000" sy="102000" algn="ctr" rotWithShape="0">
              <a:prstClr val="black">
                <a:alpha val="40000"/>
              </a:prstClr>
            </a:outerShdw>
          </a:effectLst>
        </p:spPr>
      </p:pic>
      <p:pic>
        <p:nvPicPr>
          <p:cNvPr id="7" name="Imagen 6">
            <a:extLst>
              <a:ext uri="{FF2B5EF4-FFF2-40B4-BE49-F238E27FC236}">
                <a16:creationId xmlns:a16="http://schemas.microsoft.com/office/drawing/2014/main" id="{1879139D-F98A-01DA-EFB3-3F95CB72D7A8}"/>
              </a:ext>
            </a:extLst>
          </p:cNvPr>
          <p:cNvPicPr>
            <a:picLocks noChangeAspect="1"/>
          </p:cNvPicPr>
          <p:nvPr/>
        </p:nvPicPr>
        <p:blipFill>
          <a:blip r:embed="rId3"/>
          <a:stretch>
            <a:fillRect/>
          </a:stretch>
        </p:blipFill>
        <p:spPr>
          <a:xfrm>
            <a:off x="3629072" y="1655783"/>
            <a:ext cx="2434682" cy="1800000"/>
          </a:xfrm>
          <a:prstGeom prst="rect">
            <a:avLst/>
          </a:prstGeom>
          <a:effectLst>
            <a:outerShdw blurRad="63500" sx="102000" sy="102000" algn="ctr" rotWithShape="0">
              <a:prstClr val="black">
                <a:alpha val="40000"/>
              </a:prstClr>
            </a:outerShdw>
          </a:effectLst>
        </p:spPr>
      </p:pic>
      <p:pic>
        <p:nvPicPr>
          <p:cNvPr id="9" name="Imagen 8">
            <a:extLst>
              <a:ext uri="{FF2B5EF4-FFF2-40B4-BE49-F238E27FC236}">
                <a16:creationId xmlns:a16="http://schemas.microsoft.com/office/drawing/2014/main" id="{B455D47F-D4CD-DA49-EC4F-363184E66220}"/>
              </a:ext>
            </a:extLst>
          </p:cNvPr>
          <p:cNvPicPr>
            <a:picLocks noChangeAspect="1"/>
          </p:cNvPicPr>
          <p:nvPr/>
        </p:nvPicPr>
        <p:blipFill>
          <a:blip r:embed="rId4"/>
          <a:stretch>
            <a:fillRect/>
          </a:stretch>
        </p:blipFill>
        <p:spPr>
          <a:xfrm>
            <a:off x="734006" y="4038117"/>
            <a:ext cx="2434682" cy="1800000"/>
          </a:xfrm>
          <a:prstGeom prst="rect">
            <a:avLst/>
          </a:prstGeom>
          <a:effectLst>
            <a:outerShdw blurRad="63500" sx="102000" sy="102000" algn="ctr" rotWithShape="0">
              <a:prstClr val="black">
                <a:alpha val="40000"/>
              </a:prstClr>
            </a:outerShdw>
          </a:effectLst>
        </p:spPr>
      </p:pic>
      <p:pic>
        <p:nvPicPr>
          <p:cNvPr id="11" name="Imagen 10">
            <a:extLst>
              <a:ext uri="{FF2B5EF4-FFF2-40B4-BE49-F238E27FC236}">
                <a16:creationId xmlns:a16="http://schemas.microsoft.com/office/drawing/2014/main" id="{1A342B32-7ED2-369D-1BA8-E5FDC5781D01}"/>
              </a:ext>
            </a:extLst>
          </p:cNvPr>
          <p:cNvPicPr>
            <a:picLocks noChangeAspect="1"/>
          </p:cNvPicPr>
          <p:nvPr/>
        </p:nvPicPr>
        <p:blipFill>
          <a:blip r:embed="rId5"/>
          <a:stretch>
            <a:fillRect/>
          </a:stretch>
        </p:blipFill>
        <p:spPr>
          <a:xfrm>
            <a:off x="3629072" y="4038117"/>
            <a:ext cx="2434682" cy="1800000"/>
          </a:xfrm>
          <a:prstGeom prst="rect">
            <a:avLst/>
          </a:prstGeom>
          <a:effectLst>
            <a:outerShdw blurRad="63500" sx="102000" sy="102000" algn="ctr" rotWithShape="0">
              <a:prstClr val="black">
                <a:alpha val="40000"/>
              </a:prstClr>
            </a:outerShdw>
          </a:effectLst>
        </p:spPr>
      </p:pic>
      <p:pic>
        <p:nvPicPr>
          <p:cNvPr id="14" name="Imagen 13">
            <a:extLst>
              <a:ext uri="{FF2B5EF4-FFF2-40B4-BE49-F238E27FC236}">
                <a16:creationId xmlns:a16="http://schemas.microsoft.com/office/drawing/2014/main" id="{57E08C69-6858-3676-0239-E4153774BD24}"/>
              </a:ext>
            </a:extLst>
          </p:cNvPr>
          <p:cNvPicPr>
            <a:picLocks noChangeAspect="1"/>
          </p:cNvPicPr>
          <p:nvPr/>
        </p:nvPicPr>
        <p:blipFill>
          <a:blip r:embed="rId6"/>
          <a:stretch>
            <a:fillRect/>
          </a:stretch>
        </p:blipFill>
        <p:spPr>
          <a:xfrm>
            <a:off x="2153366" y="6420450"/>
            <a:ext cx="2434682" cy="1800000"/>
          </a:xfrm>
          <a:prstGeom prst="rect">
            <a:avLst/>
          </a:prstGeom>
          <a:effectLst>
            <a:outerShdw blurRad="63500" sx="102000" sy="102000" algn="ctr" rotWithShape="0">
              <a:prstClr val="black">
                <a:alpha val="40000"/>
              </a:prstClr>
            </a:outerShdw>
          </a:effectLst>
        </p:spPr>
      </p:pic>
      <p:pic>
        <p:nvPicPr>
          <p:cNvPr id="3" name="Imagen 2">
            <a:extLst>
              <a:ext uri="{FF2B5EF4-FFF2-40B4-BE49-F238E27FC236}">
                <a16:creationId xmlns:a16="http://schemas.microsoft.com/office/drawing/2014/main" id="{7E848DDB-E42D-59C1-302F-B69439C34864}"/>
              </a:ext>
            </a:extLst>
          </p:cNvPr>
          <p:cNvPicPr>
            <a:picLocks noChangeAspect="1"/>
          </p:cNvPicPr>
          <p:nvPr/>
        </p:nvPicPr>
        <p:blipFill>
          <a:blip r:embed="rId7"/>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953714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A3167</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AGENDARIO VENECIA</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Impresión</a:t>
            </a:r>
          </a:p>
        </p:txBody>
      </p:sp>
      <p:pic>
        <p:nvPicPr>
          <p:cNvPr id="4" name="Imagen 3">
            <a:extLst>
              <a:ext uri="{FF2B5EF4-FFF2-40B4-BE49-F238E27FC236}">
                <a16:creationId xmlns:a16="http://schemas.microsoft.com/office/drawing/2014/main" id="{35EA1225-EA5E-3140-83D0-1C8DF7AC04F8}"/>
              </a:ext>
            </a:extLst>
          </p:cNvPr>
          <p:cNvPicPr>
            <a:picLocks noChangeAspect="1"/>
          </p:cNvPicPr>
          <p:nvPr/>
        </p:nvPicPr>
        <p:blipFill>
          <a:blip r:embed="rId3"/>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2057955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477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A3168</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AGENDARIO VENECIA POCKET</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Información General</a:t>
            </a:r>
          </a:p>
        </p:txBody>
      </p:sp>
      <p:sp>
        <p:nvSpPr>
          <p:cNvPr id="3" name="Subtítulo 2">
            <a:extLst>
              <a:ext uri="{FF2B5EF4-FFF2-40B4-BE49-F238E27FC236}">
                <a16:creationId xmlns:a16="http://schemas.microsoft.com/office/drawing/2014/main" id="{F8B121A9-54ED-AE5B-3FFA-599902FB5941}"/>
              </a:ext>
            </a:extLst>
          </p:cNvPr>
          <p:cNvSpPr>
            <a:spLocks noGrp="1"/>
          </p:cNvSpPr>
          <p:nvPr>
            <p:ph type="subTitle" idx="1"/>
          </p:nvPr>
        </p:nvSpPr>
        <p:spPr>
          <a:xfrm>
            <a:off x="514350" y="1632857"/>
            <a:ext cx="5829300" cy="1833357"/>
          </a:xfrm>
        </p:spPr>
        <p:txBody>
          <a:bodyPr>
            <a:noAutofit/>
          </a:bodyPr>
          <a:lstStyle/>
          <a:p>
            <a:pPr algn="just"/>
            <a:r>
              <a:rPr lang="es-MX" sz="1400" b="0" i="0" dirty="0">
                <a:solidFill>
                  <a:schemeClr val="tx1">
                    <a:lumMod val="65000"/>
                    <a:lumOff val="35000"/>
                  </a:schemeClr>
                </a:solidFill>
                <a:effectLst/>
                <a:latin typeface="Century Gothic" panose="020B0502020202020204" pitchFamily="34" charset="0"/>
              </a:rPr>
              <a:t>Agendario de pasta flexible texturizada de 112 hojas (224 páginas), contiene: cuadro de dedicatoria, hoja de datos, calendarios de 2026 a 2029, planificador anual (4); planificador de gastos (4); planificador de proyectos (5), agendario, hoja para notas punteada, listón separador. Incluye: Bolígrafo de aluminio del color de la libreta con touch screen negro. Mecanismo retráctil. El bolígrafo se puede insertar en el lomo de la libreta para transportarlo de forma segura. Presentación: caja de regalo a color.</a:t>
            </a:r>
            <a:endParaRPr lang="es-MX" sz="1400" dirty="0">
              <a:solidFill>
                <a:schemeClr val="tx1">
                  <a:lumMod val="65000"/>
                  <a:lumOff val="35000"/>
                </a:schemeClr>
              </a:solidFill>
            </a:endParaRPr>
          </a:p>
        </p:txBody>
      </p:sp>
      <p:sp>
        <p:nvSpPr>
          <p:cNvPr id="4" name="Subtítulo 2">
            <a:extLst>
              <a:ext uri="{FF2B5EF4-FFF2-40B4-BE49-F238E27FC236}">
                <a16:creationId xmlns:a16="http://schemas.microsoft.com/office/drawing/2014/main" id="{A1FE6613-FE63-A017-4AD4-DD7B40277322}"/>
              </a:ext>
            </a:extLst>
          </p:cNvPr>
          <p:cNvSpPr txBox="1">
            <a:spLocks/>
          </p:cNvSpPr>
          <p:nvPr/>
        </p:nvSpPr>
        <p:spPr>
          <a:xfrm>
            <a:off x="514350" y="3590259"/>
            <a:ext cx="5829300" cy="50327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spcBef>
                <a:spcPts val="0"/>
              </a:spcBef>
            </a:pPr>
            <a:r>
              <a:rPr lang="es-MX" sz="1000" b="1" dirty="0">
                <a:solidFill>
                  <a:schemeClr val="tx1">
                    <a:lumMod val="65000"/>
                    <a:lumOff val="35000"/>
                  </a:schemeClr>
                </a:solidFill>
                <a:latin typeface="Century Gothic" panose="020B0502020202020204" pitchFamily="34" charset="0"/>
              </a:rPr>
              <a:t>MT</a:t>
            </a:r>
            <a:r>
              <a:rPr lang="es-MX" sz="1000" dirty="0">
                <a:solidFill>
                  <a:schemeClr val="tx1">
                    <a:lumMod val="65000"/>
                    <a:lumOff val="35000"/>
                  </a:schemeClr>
                </a:solidFill>
                <a:latin typeface="Century Gothic" panose="020B0502020202020204" pitchFamily="34" charset="0"/>
              </a:rPr>
              <a:t> Libreta: PU // Bolígrafo: Aluminio</a:t>
            </a:r>
          </a:p>
          <a:p>
            <a:pPr algn="just">
              <a:spcBef>
                <a:spcPts val="0"/>
              </a:spcBef>
            </a:pPr>
            <a:r>
              <a:rPr lang="es-MX" sz="1000" b="1" dirty="0">
                <a:solidFill>
                  <a:schemeClr val="tx1">
                    <a:lumMod val="65000"/>
                    <a:lumOff val="35000"/>
                  </a:schemeClr>
                </a:solidFill>
                <a:latin typeface="Century Gothic" panose="020B0502020202020204" pitchFamily="34" charset="0"/>
              </a:rPr>
              <a:t>MD</a:t>
            </a:r>
            <a:r>
              <a:rPr lang="es-MX" sz="1000" dirty="0">
                <a:solidFill>
                  <a:schemeClr val="tx1">
                    <a:lumMod val="65000"/>
                    <a:lumOff val="35000"/>
                  </a:schemeClr>
                </a:solidFill>
                <a:latin typeface="Century Gothic" panose="020B0502020202020204" pitchFamily="34" charset="0"/>
              </a:rPr>
              <a:t> Libreta: 11 x 14.2 cm // Bolígrafo: 14 x 1.1 cm</a:t>
            </a:r>
          </a:p>
          <a:p>
            <a:pPr algn="just">
              <a:spcBef>
                <a:spcPts val="0"/>
              </a:spcBef>
            </a:pPr>
            <a:r>
              <a:rPr lang="es-MX" sz="1000" b="1" dirty="0">
                <a:solidFill>
                  <a:schemeClr val="tx1">
                    <a:lumMod val="65000"/>
                    <a:lumOff val="35000"/>
                  </a:schemeClr>
                </a:solidFill>
                <a:latin typeface="Century Gothic" panose="020B0502020202020204" pitchFamily="34" charset="0"/>
              </a:rPr>
              <a:t>EM</a:t>
            </a:r>
            <a:r>
              <a:rPr lang="es-MX" sz="1000" dirty="0">
                <a:solidFill>
                  <a:schemeClr val="tx1">
                    <a:lumMod val="65000"/>
                    <a:lumOff val="35000"/>
                  </a:schemeClr>
                </a:solidFill>
                <a:latin typeface="Century Gothic" panose="020B0502020202020204" pitchFamily="34" charset="0"/>
              </a:rPr>
              <a:t> 80 pzas.</a:t>
            </a:r>
            <a:endParaRPr lang="es-MX" sz="1000" dirty="0">
              <a:solidFill>
                <a:schemeClr val="tx1">
                  <a:lumMod val="65000"/>
                  <a:lumOff val="35000"/>
                </a:schemeClr>
              </a:solidFill>
            </a:endParaRPr>
          </a:p>
        </p:txBody>
      </p:sp>
      <p:pic>
        <p:nvPicPr>
          <p:cNvPr id="7" name="Imagen 6">
            <a:extLst>
              <a:ext uri="{FF2B5EF4-FFF2-40B4-BE49-F238E27FC236}">
                <a16:creationId xmlns:a16="http://schemas.microsoft.com/office/drawing/2014/main" id="{5A2DBB81-0590-117C-51E8-A015A06D6563}"/>
              </a:ext>
            </a:extLst>
          </p:cNvPr>
          <p:cNvPicPr>
            <a:picLocks noChangeAspect="1"/>
          </p:cNvPicPr>
          <p:nvPr/>
        </p:nvPicPr>
        <p:blipFill>
          <a:blip r:embed="rId2"/>
          <a:stretch>
            <a:fillRect/>
          </a:stretch>
        </p:blipFill>
        <p:spPr>
          <a:xfrm>
            <a:off x="4576430" y="5595972"/>
            <a:ext cx="1447800" cy="2438400"/>
          </a:xfrm>
          <a:prstGeom prst="rect">
            <a:avLst/>
          </a:prstGeom>
        </p:spPr>
      </p:pic>
      <p:pic>
        <p:nvPicPr>
          <p:cNvPr id="11" name="Imagen 10">
            <a:extLst>
              <a:ext uri="{FF2B5EF4-FFF2-40B4-BE49-F238E27FC236}">
                <a16:creationId xmlns:a16="http://schemas.microsoft.com/office/drawing/2014/main" id="{142FFEC7-08C5-EBD1-5F67-EB41003FDAFB}"/>
              </a:ext>
            </a:extLst>
          </p:cNvPr>
          <p:cNvPicPr>
            <a:picLocks noChangeAspect="1"/>
          </p:cNvPicPr>
          <p:nvPr/>
        </p:nvPicPr>
        <p:blipFill>
          <a:blip r:embed="rId3"/>
          <a:stretch>
            <a:fillRect/>
          </a:stretch>
        </p:blipFill>
        <p:spPr>
          <a:xfrm>
            <a:off x="748709" y="4805919"/>
            <a:ext cx="2537500" cy="3600000"/>
          </a:xfrm>
          <a:prstGeom prst="rect">
            <a:avLst/>
          </a:prstGeom>
        </p:spPr>
      </p:pic>
      <p:pic>
        <p:nvPicPr>
          <p:cNvPr id="19" name="Imagen 18">
            <a:extLst>
              <a:ext uri="{FF2B5EF4-FFF2-40B4-BE49-F238E27FC236}">
                <a16:creationId xmlns:a16="http://schemas.microsoft.com/office/drawing/2014/main" id="{9108126C-C441-632B-5FF9-27C974611B41}"/>
              </a:ext>
            </a:extLst>
          </p:cNvPr>
          <p:cNvPicPr>
            <a:picLocks noChangeAspect="1"/>
          </p:cNvPicPr>
          <p:nvPr/>
        </p:nvPicPr>
        <p:blipFill>
          <a:blip r:embed="rId4"/>
          <a:stretch>
            <a:fillRect/>
          </a:stretch>
        </p:blipFill>
        <p:spPr>
          <a:xfrm>
            <a:off x="4040509" y="3548028"/>
            <a:ext cx="1818399" cy="1800000"/>
          </a:xfrm>
          <a:prstGeom prst="rect">
            <a:avLst/>
          </a:prstGeom>
        </p:spPr>
      </p:pic>
      <p:pic>
        <p:nvPicPr>
          <p:cNvPr id="8" name="Imagen 7">
            <a:extLst>
              <a:ext uri="{FF2B5EF4-FFF2-40B4-BE49-F238E27FC236}">
                <a16:creationId xmlns:a16="http://schemas.microsoft.com/office/drawing/2014/main" id="{04D14D60-8491-AEDC-5B42-F7F12FBAEF4B}"/>
              </a:ext>
            </a:extLst>
          </p:cNvPr>
          <p:cNvPicPr>
            <a:picLocks noChangeAspect="1"/>
          </p:cNvPicPr>
          <p:nvPr/>
        </p:nvPicPr>
        <p:blipFill>
          <a:blip r:embed="rId5"/>
          <a:stretch>
            <a:fillRect/>
          </a:stretch>
        </p:blipFill>
        <p:spPr>
          <a:xfrm>
            <a:off x="3349062" y="5051297"/>
            <a:ext cx="381600" cy="2880000"/>
          </a:xfrm>
          <a:prstGeom prst="rect">
            <a:avLst/>
          </a:prstGeom>
        </p:spPr>
      </p:pic>
      <p:pic>
        <p:nvPicPr>
          <p:cNvPr id="5" name="Imagen 4">
            <a:extLst>
              <a:ext uri="{FF2B5EF4-FFF2-40B4-BE49-F238E27FC236}">
                <a16:creationId xmlns:a16="http://schemas.microsoft.com/office/drawing/2014/main" id="{29E2CCCF-EE5B-69E5-DE5A-F917F22A472C}"/>
              </a:ext>
            </a:extLst>
          </p:cNvPr>
          <p:cNvPicPr>
            <a:picLocks noChangeAspect="1"/>
          </p:cNvPicPr>
          <p:nvPr/>
        </p:nvPicPr>
        <p:blipFill>
          <a:blip r:embed="rId6"/>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1167560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A3168</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AGENDARIO VENECIA POCKET</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Colores</a:t>
            </a:r>
          </a:p>
        </p:txBody>
      </p:sp>
      <p:sp>
        <p:nvSpPr>
          <p:cNvPr id="3" name="Subtítulo 2">
            <a:extLst>
              <a:ext uri="{FF2B5EF4-FFF2-40B4-BE49-F238E27FC236}">
                <a16:creationId xmlns:a16="http://schemas.microsoft.com/office/drawing/2014/main" id="{F8B121A9-54ED-AE5B-3FFA-599902FB5941}"/>
              </a:ext>
            </a:extLst>
          </p:cNvPr>
          <p:cNvSpPr>
            <a:spLocks noGrp="1"/>
          </p:cNvSpPr>
          <p:nvPr>
            <p:ph type="subTitle" idx="1"/>
          </p:nvPr>
        </p:nvSpPr>
        <p:spPr>
          <a:xfrm>
            <a:off x="658265" y="3901602"/>
            <a:ext cx="1523627" cy="383583"/>
          </a:xfrm>
        </p:spPr>
        <p:txBody>
          <a:bodyPr>
            <a:noAutofit/>
          </a:bodyPr>
          <a:lstStyle/>
          <a:p>
            <a:pPr algn="r">
              <a:spcBef>
                <a:spcPts val="300"/>
              </a:spcBef>
            </a:pPr>
            <a:r>
              <a:rPr lang="es-MX" sz="1200" b="1" i="0" dirty="0">
                <a:solidFill>
                  <a:schemeClr val="tx1">
                    <a:lumMod val="65000"/>
                    <a:lumOff val="35000"/>
                  </a:schemeClr>
                </a:solidFill>
                <a:effectLst/>
                <a:latin typeface="Century Gothic" panose="020B0502020202020204" pitchFamily="34" charset="0"/>
              </a:rPr>
              <a:t>BEIGE</a:t>
            </a:r>
          </a:p>
          <a:p>
            <a:pPr algn="r">
              <a:spcBef>
                <a:spcPts val="300"/>
              </a:spcBef>
            </a:pPr>
            <a:r>
              <a:rPr lang="es-MX" sz="800" b="0" i="0" dirty="0">
                <a:solidFill>
                  <a:schemeClr val="tx1">
                    <a:lumMod val="65000"/>
                    <a:lumOff val="35000"/>
                  </a:schemeClr>
                </a:solidFill>
                <a:effectLst/>
                <a:latin typeface="Century Gothic" panose="020B0502020202020204" pitchFamily="34" charset="0"/>
              </a:rPr>
              <a:t>A3168.24</a:t>
            </a:r>
            <a:endParaRPr lang="es-MX" sz="800" dirty="0">
              <a:solidFill>
                <a:schemeClr val="tx1">
                  <a:lumMod val="65000"/>
                  <a:lumOff val="35000"/>
                </a:schemeClr>
              </a:solidFill>
            </a:endParaRPr>
          </a:p>
        </p:txBody>
      </p:sp>
      <p:sp>
        <p:nvSpPr>
          <p:cNvPr id="9" name="Subtítulo 2">
            <a:extLst>
              <a:ext uri="{FF2B5EF4-FFF2-40B4-BE49-F238E27FC236}">
                <a16:creationId xmlns:a16="http://schemas.microsoft.com/office/drawing/2014/main" id="{F7F6EA40-A03A-3FD1-DC3D-02F3DF769691}"/>
              </a:ext>
            </a:extLst>
          </p:cNvPr>
          <p:cNvSpPr txBox="1">
            <a:spLocks/>
          </p:cNvSpPr>
          <p:nvPr/>
        </p:nvSpPr>
        <p:spPr>
          <a:xfrm>
            <a:off x="2694095" y="3901602"/>
            <a:ext cx="1522500"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GRIS</a:t>
            </a:r>
          </a:p>
          <a:p>
            <a:pPr algn="r">
              <a:spcBef>
                <a:spcPts val="300"/>
              </a:spcBef>
            </a:pPr>
            <a:r>
              <a:rPr lang="es-MX" sz="800" b="0" i="0" dirty="0">
                <a:solidFill>
                  <a:schemeClr val="tx1">
                    <a:lumMod val="65000"/>
                    <a:lumOff val="35000"/>
                  </a:schemeClr>
                </a:solidFill>
                <a:effectLst/>
                <a:latin typeface="Century Gothic" panose="020B0502020202020204" pitchFamily="34" charset="0"/>
              </a:rPr>
              <a:t>A3168</a:t>
            </a:r>
            <a:r>
              <a:rPr lang="es-MX" sz="800" dirty="0">
                <a:solidFill>
                  <a:schemeClr val="tx1">
                    <a:lumMod val="65000"/>
                    <a:lumOff val="35000"/>
                  </a:schemeClr>
                </a:solidFill>
                <a:latin typeface="Century Gothic" panose="020B0502020202020204" pitchFamily="34" charset="0"/>
              </a:rPr>
              <a:t>.22</a:t>
            </a:r>
            <a:endParaRPr lang="es-MX" sz="800" dirty="0">
              <a:solidFill>
                <a:schemeClr val="tx1">
                  <a:lumMod val="65000"/>
                  <a:lumOff val="35000"/>
                </a:schemeClr>
              </a:solidFill>
            </a:endParaRPr>
          </a:p>
        </p:txBody>
      </p:sp>
      <p:sp>
        <p:nvSpPr>
          <p:cNvPr id="11" name="Subtítulo 2">
            <a:extLst>
              <a:ext uri="{FF2B5EF4-FFF2-40B4-BE49-F238E27FC236}">
                <a16:creationId xmlns:a16="http://schemas.microsoft.com/office/drawing/2014/main" id="{C7347AC0-9244-0638-D1C6-00EEAF181051}"/>
              </a:ext>
            </a:extLst>
          </p:cNvPr>
          <p:cNvSpPr txBox="1">
            <a:spLocks/>
          </p:cNvSpPr>
          <p:nvPr/>
        </p:nvSpPr>
        <p:spPr>
          <a:xfrm>
            <a:off x="4727670" y="3901602"/>
            <a:ext cx="1523627"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TURQUESA</a:t>
            </a:r>
          </a:p>
          <a:p>
            <a:pPr algn="r">
              <a:spcBef>
                <a:spcPts val="300"/>
              </a:spcBef>
            </a:pPr>
            <a:r>
              <a:rPr lang="es-MX" sz="800" b="0" i="0" dirty="0">
                <a:solidFill>
                  <a:schemeClr val="tx1">
                    <a:lumMod val="65000"/>
                    <a:lumOff val="35000"/>
                  </a:schemeClr>
                </a:solidFill>
                <a:effectLst/>
                <a:latin typeface="Century Gothic" panose="020B0502020202020204" pitchFamily="34" charset="0"/>
              </a:rPr>
              <a:t>A3168</a:t>
            </a:r>
            <a:r>
              <a:rPr lang="es-MX" sz="800" dirty="0">
                <a:solidFill>
                  <a:schemeClr val="tx1">
                    <a:lumMod val="65000"/>
                    <a:lumOff val="35000"/>
                  </a:schemeClr>
                </a:solidFill>
                <a:latin typeface="Century Gothic" panose="020B0502020202020204" pitchFamily="34" charset="0"/>
              </a:rPr>
              <a:t>.41</a:t>
            </a:r>
            <a:endParaRPr lang="es-MX" sz="800" dirty="0">
              <a:solidFill>
                <a:schemeClr val="tx1">
                  <a:lumMod val="65000"/>
                  <a:lumOff val="35000"/>
                </a:schemeClr>
              </a:solidFill>
            </a:endParaRPr>
          </a:p>
        </p:txBody>
      </p:sp>
      <p:pic>
        <p:nvPicPr>
          <p:cNvPr id="6" name="Imagen 5">
            <a:extLst>
              <a:ext uri="{FF2B5EF4-FFF2-40B4-BE49-F238E27FC236}">
                <a16:creationId xmlns:a16="http://schemas.microsoft.com/office/drawing/2014/main" id="{DAB4F803-8FC3-1179-1254-6181F8EDFA4D}"/>
              </a:ext>
            </a:extLst>
          </p:cNvPr>
          <p:cNvPicPr>
            <a:picLocks noChangeAspect="1"/>
          </p:cNvPicPr>
          <p:nvPr/>
        </p:nvPicPr>
        <p:blipFill>
          <a:blip r:embed="rId2"/>
          <a:stretch>
            <a:fillRect/>
          </a:stretch>
        </p:blipFill>
        <p:spPr>
          <a:xfrm>
            <a:off x="1676744" y="4866171"/>
            <a:ext cx="1522500" cy="2160000"/>
          </a:xfrm>
          <a:prstGeom prst="rect">
            <a:avLst/>
          </a:prstGeom>
        </p:spPr>
      </p:pic>
      <p:pic>
        <p:nvPicPr>
          <p:cNvPr id="12" name="Imagen 11">
            <a:extLst>
              <a:ext uri="{FF2B5EF4-FFF2-40B4-BE49-F238E27FC236}">
                <a16:creationId xmlns:a16="http://schemas.microsoft.com/office/drawing/2014/main" id="{8EBDC86A-F929-B41B-E395-61CED48A1A23}"/>
              </a:ext>
            </a:extLst>
          </p:cNvPr>
          <p:cNvPicPr>
            <a:picLocks noChangeAspect="1"/>
          </p:cNvPicPr>
          <p:nvPr/>
        </p:nvPicPr>
        <p:blipFill>
          <a:blip r:embed="rId3"/>
          <a:stretch>
            <a:fillRect/>
          </a:stretch>
        </p:blipFill>
        <p:spPr>
          <a:xfrm>
            <a:off x="3711446" y="4866171"/>
            <a:ext cx="1522500" cy="2160000"/>
          </a:xfrm>
          <a:prstGeom prst="rect">
            <a:avLst/>
          </a:prstGeom>
        </p:spPr>
      </p:pic>
      <p:pic>
        <p:nvPicPr>
          <p:cNvPr id="14" name="Imagen 13">
            <a:extLst>
              <a:ext uri="{FF2B5EF4-FFF2-40B4-BE49-F238E27FC236}">
                <a16:creationId xmlns:a16="http://schemas.microsoft.com/office/drawing/2014/main" id="{E1A4871E-D6A0-2F88-7114-EDC2CDE8E6CE}"/>
              </a:ext>
            </a:extLst>
          </p:cNvPr>
          <p:cNvPicPr>
            <a:picLocks noChangeAspect="1"/>
          </p:cNvPicPr>
          <p:nvPr/>
        </p:nvPicPr>
        <p:blipFill>
          <a:blip r:embed="rId4"/>
          <a:stretch>
            <a:fillRect/>
          </a:stretch>
        </p:blipFill>
        <p:spPr>
          <a:xfrm>
            <a:off x="659393" y="1736471"/>
            <a:ext cx="1522500" cy="2160000"/>
          </a:xfrm>
          <a:prstGeom prst="rect">
            <a:avLst/>
          </a:prstGeom>
        </p:spPr>
      </p:pic>
      <p:pic>
        <p:nvPicPr>
          <p:cNvPr id="16" name="Imagen 15">
            <a:extLst>
              <a:ext uri="{FF2B5EF4-FFF2-40B4-BE49-F238E27FC236}">
                <a16:creationId xmlns:a16="http://schemas.microsoft.com/office/drawing/2014/main" id="{46A69F7F-59DC-93FD-20FA-B5BFE79CFC5B}"/>
              </a:ext>
            </a:extLst>
          </p:cNvPr>
          <p:cNvPicPr>
            <a:picLocks noChangeAspect="1"/>
          </p:cNvPicPr>
          <p:nvPr/>
        </p:nvPicPr>
        <p:blipFill>
          <a:blip r:embed="rId5"/>
          <a:stretch>
            <a:fillRect/>
          </a:stretch>
        </p:blipFill>
        <p:spPr>
          <a:xfrm>
            <a:off x="2694095" y="1732927"/>
            <a:ext cx="1522500" cy="2160000"/>
          </a:xfrm>
          <a:prstGeom prst="rect">
            <a:avLst/>
          </a:prstGeom>
        </p:spPr>
      </p:pic>
      <p:pic>
        <p:nvPicPr>
          <p:cNvPr id="18" name="Imagen 17">
            <a:extLst>
              <a:ext uri="{FF2B5EF4-FFF2-40B4-BE49-F238E27FC236}">
                <a16:creationId xmlns:a16="http://schemas.microsoft.com/office/drawing/2014/main" id="{9FE1DD04-D0C0-BB5D-7A63-705B54888D48}"/>
              </a:ext>
            </a:extLst>
          </p:cNvPr>
          <p:cNvPicPr>
            <a:picLocks noChangeAspect="1"/>
          </p:cNvPicPr>
          <p:nvPr/>
        </p:nvPicPr>
        <p:blipFill>
          <a:blip r:embed="rId6"/>
          <a:stretch>
            <a:fillRect/>
          </a:stretch>
        </p:blipFill>
        <p:spPr>
          <a:xfrm>
            <a:off x="4728797" y="1729123"/>
            <a:ext cx="1522500" cy="2160000"/>
          </a:xfrm>
          <a:prstGeom prst="rect">
            <a:avLst/>
          </a:prstGeom>
        </p:spPr>
      </p:pic>
      <p:sp>
        <p:nvSpPr>
          <p:cNvPr id="20" name="Subtítulo 2">
            <a:extLst>
              <a:ext uri="{FF2B5EF4-FFF2-40B4-BE49-F238E27FC236}">
                <a16:creationId xmlns:a16="http://schemas.microsoft.com/office/drawing/2014/main" id="{EE596B62-D714-127A-D6DB-055232752057}"/>
              </a:ext>
            </a:extLst>
          </p:cNvPr>
          <p:cNvSpPr txBox="1">
            <a:spLocks/>
          </p:cNvSpPr>
          <p:nvPr/>
        </p:nvSpPr>
        <p:spPr>
          <a:xfrm>
            <a:off x="1675618" y="7042013"/>
            <a:ext cx="1523626"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AZUL CLARO</a:t>
            </a:r>
          </a:p>
          <a:p>
            <a:pPr algn="r">
              <a:spcBef>
                <a:spcPts val="300"/>
              </a:spcBef>
            </a:pPr>
            <a:r>
              <a:rPr lang="es-MX" sz="800" b="0" i="0" dirty="0">
                <a:solidFill>
                  <a:schemeClr val="tx1">
                    <a:lumMod val="65000"/>
                    <a:lumOff val="35000"/>
                  </a:schemeClr>
                </a:solidFill>
                <a:effectLst/>
                <a:latin typeface="Century Gothic" panose="020B0502020202020204" pitchFamily="34" charset="0"/>
              </a:rPr>
              <a:t>A3168</a:t>
            </a:r>
            <a:r>
              <a:rPr lang="es-MX" sz="800" dirty="0">
                <a:solidFill>
                  <a:schemeClr val="tx1">
                    <a:lumMod val="65000"/>
                    <a:lumOff val="35000"/>
                  </a:schemeClr>
                </a:solidFill>
                <a:latin typeface="Century Gothic" panose="020B0502020202020204" pitchFamily="34" charset="0"/>
              </a:rPr>
              <a:t>.10</a:t>
            </a:r>
            <a:endParaRPr lang="es-MX" sz="800" dirty="0">
              <a:solidFill>
                <a:schemeClr val="tx1">
                  <a:lumMod val="65000"/>
                  <a:lumOff val="35000"/>
                </a:schemeClr>
              </a:solidFill>
            </a:endParaRPr>
          </a:p>
        </p:txBody>
      </p:sp>
      <p:sp>
        <p:nvSpPr>
          <p:cNvPr id="21" name="Subtítulo 2">
            <a:extLst>
              <a:ext uri="{FF2B5EF4-FFF2-40B4-BE49-F238E27FC236}">
                <a16:creationId xmlns:a16="http://schemas.microsoft.com/office/drawing/2014/main" id="{D4D27A74-8AB1-2DDC-EE29-F1EC20B3E553}"/>
              </a:ext>
            </a:extLst>
          </p:cNvPr>
          <p:cNvSpPr txBox="1">
            <a:spLocks/>
          </p:cNvSpPr>
          <p:nvPr/>
        </p:nvSpPr>
        <p:spPr>
          <a:xfrm>
            <a:off x="3710318" y="7034925"/>
            <a:ext cx="1523627"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AZUL</a:t>
            </a:r>
          </a:p>
          <a:p>
            <a:pPr algn="r">
              <a:spcBef>
                <a:spcPts val="300"/>
              </a:spcBef>
            </a:pPr>
            <a:r>
              <a:rPr lang="es-MX" sz="800" b="0" i="0" dirty="0">
                <a:solidFill>
                  <a:schemeClr val="tx1">
                    <a:lumMod val="65000"/>
                    <a:lumOff val="35000"/>
                  </a:schemeClr>
                </a:solidFill>
                <a:effectLst/>
                <a:latin typeface="Century Gothic" panose="020B0502020202020204" pitchFamily="34" charset="0"/>
              </a:rPr>
              <a:t>A3168</a:t>
            </a:r>
            <a:r>
              <a:rPr lang="es-MX" sz="800" dirty="0">
                <a:solidFill>
                  <a:schemeClr val="tx1">
                    <a:lumMod val="65000"/>
                    <a:lumOff val="35000"/>
                  </a:schemeClr>
                </a:solidFill>
                <a:latin typeface="Century Gothic" panose="020B0502020202020204" pitchFamily="34" charset="0"/>
              </a:rPr>
              <a:t>.09</a:t>
            </a:r>
            <a:endParaRPr lang="es-MX" sz="800" dirty="0">
              <a:solidFill>
                <a:schemeClr val="tx1">
                  <a:lumMod val="65000"/>
                  <a:lumOff val="35000"/>
                </a:schemeClr>
              </a:solidFill>
            </a:endParaRPr>
          </a:p>
        </p:txBody>
      </p:sp>
      <p:pic>
        <p:nvPicPr>
          <p:cNvPr id="5" name="Imagen 4">
            <a:extLst>
              <a:ext uri="{FF2B5EF4-FFF2-40B4-BE49-F238E27FC236}">
                <a16:creationId xmlns:a16="http://schemas.microsoft.com/office/drawing/2014/main" id="{7EDD66EB-C309-0286-59A3-CE3B27060144}"/>
              </a:ext>
            </a:extLst>
          </p:cNvPr>
          <p:cNvPicPr>
            <a:picLocks noChangeAspect="1"/>
          </p:cNvPicPr>
          <p:nvPr/>
        </p:nvPicPr>
        <p:blipFill>
          <a:blip r:embed="rId7"/>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3845862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A3168</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AGENDARIO VENECIA POCKET</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Interiores</a:t>
            </a:r>
          </a:p>
        </p:txBody>
      </p:sp>
      <p:pic>
        <p:nvPicPr>
          <p:cNvPr id="5" name="Imagen 4">
            <a:extLst>
              <a:ext uri="{FF2B5EF4-FFF2-40B4-BE49-F238E27FC236}">
                <a16:creationId xmlns:a16="http://schemas.microsoft.com/office/drawing/2014/main" id="{514B7EE0-DCBE-9205-1524-4D123476002D}"/>
              </a:ext>
            </a:extLst>
          </p:cNvPr>
          <p:cNvPicPr>
            <a:picLocks noChangeAspect="1"/>
          </p:cNvPicPr>
          <p:nvPr/>
        </p:nvPicPr>
        <p:blipFill>
          <a:blip r:embed="rId2"/>
          <a:stretch>
            <a:fillRect/>
          </a:stretch>
        </p:blipFill>
        <p:spPr>
          <a:xfrm>
            <a:off x="514351" y="5310925"/>
            <a:ext cx="2839551" cy="2160000"/>
          </a:xfrm>
          <a:prstGeom prst="rect">
            <a:avLst/>
          </a:prstGeom>
          <a:effectLst>
            <a:outerShdw blurRad="63500" sx="102000" sy="102000" algn="ctr" rotWithShape="0">
              <a:prstClr val="black">
                <a:alpha val="40000"/>
              </a:prstClr>
            </a:outerShdw>
          </a:effectLst>
        </p:spPr>
      </p:pic>
      <p:pic>
        <p:nvPicPr>
          <p:cNvPr id="6" name="Imagen 5">
            <a:extLst>
              <a:ext uri="{FF2B5EF4-FFF2-40B4-BE49-F238E27FC236}">
                <a16:creationId xmlns:a16="http://schemas.microsoft.com/office/drawing/2014/main" id="{FFF07A06-ECF7-18C3-BE2B-12D4AACBFD2E}"/>
              </a:ext>
            </a:extLst>
          </p:cNvPr>
          <p:cNvPicPr>
            <a:picLocks noChangeAspect="1"/>
          </p:cNvPicPr>
          <p:nvPr/>
        </p:nvPicPr>
        <p:blipFill>
          <a:blip r:embed="rId3"/>
          <a:stretch>
            <a:fillRect/>
          </a:stretch>
        </p:blipFill>
        <p:spPr>
          <a:xfrm>
            <a:off x="3504099" y="5310925"/>
            <a:ext cx="2839551" cy="2160000"/>
          </a:xfrm>
          <a:prstGeom prst="rect">
            <a:avLst/>
          </a:prstGeom>
          <a:effectLst>
            <a:outerShdw blurRad="63500" sx="102000" sy="102000" algn="ctr" rotWithShape="0">
              <a:prstClr val="black">
                <a:alpha val="40000"/>
              </a:prstClr>
            </a:outerShdw>
          </a:effectLst>
        </p:spPr>
      </p:pic>
      <p:pic>
        <p:nvPicPr>
          <p:cNvPr id="7" name="Imagen 6">
            <a:extLst>
              <a:ext uri="{FF2B5EF4-FFF2-40B4-BE49-F238E27FC236}">
                <a16:creationId xmlns:a16="http://schemas.microsoft.com/office/drawing/2014/main" id="{924D5B66-6C1D-6B4A-0566-DAABB84B5C08}"/>
              </a:ext>
            </a:extLst>
          </p:cNvPr>
          <p:cNvPicPr>
            <a:picLocks noChangeAspect="1"/>
          </p:cNvPicPr>
          <p:nvPr/>
        </p:nvPicPr>
        <p:blipFill>
          <a:blip r:embed="rId4"/>
          <a:stretch>
            <a:fillRect/>
          </a:stretch>
        </p:blipFill>
        <p:spPr>
          <a:xfrm>
            <a:off x="5290478" y="8514002"/>
            <a:ext cx="1227043" cy="360000"/>
          </a:xfrm>
          <a:prstGeom prst="rect">
            <a:avLst/>
          </a:prstGeom>
        </p:spPr>
      </p:pic>
      <p:pic>
        <p:nvPicPr>
          <p:cNvPr id="8" name="Imagen 7">
            <a:extLst>
              <a:ext uri="{FF2B5EF4-FFF2-40B4-BE49-F238E27FC236}">
                <a16:creationId xmlns:a16="http://schemas.microsoft.com/office/drawing/2014/main" id="{1754F4D3-2764-4D94-0012-91972E2F3ED3}"/>
              </a:ext>
            </a:extLst>
          </p:cNvPr>
          <p:cNvPicPr>
            <a:picLocks noChangeAspect="1"/>
          </p:cNvPicPr>
          <p:nvPr/>
        </p:nvPicPr>
        <p:blipFill>
          <a:blip r:embed="rId5"/>
          <a:stretch>
            <a:fillRect/>
          </a:stretch>
        </p:blipFill>
        <p:spPr>
          <a:xfrm>
            <a:off x="1362849" y="1238610"/>
            <a:ext cx="3960000" cy="3249231"/>
          </a:xfrm>
          <a:prstGeom prst="rect">
            <a:avLst/>
          </a:prstGeom>
        </p:spPr>
      </p:pic>
    </p:spTree>
    <p:extLst>
      <p:ext uri="{BB962C8B-B14F-4D97-AF65-F5344CB8AC3E}">
        <p14:creationId xmlns:p14="http://schemas.microsoft.com/office/powerpoint/2010/main" val="3766285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A3168</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AGENDARIO VENECIA POCKET</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Interiores</a:t>
            </a:r>
          </a:p>
        </p:txBody>
      </p:sp>
      <p:pic>
        <p:nvPicPr>
          <p:cNvPr id="10" name="Imagen 9">
            <a:extLst>
              <a:ext uri="{FF2B5EF4-FFF2-40B4-BE49-F238E27FC236}">
                <a16:creationId xmlns:a16="http://schemas.microsoft.com/office/drawing/2014/main" id="{E2BC6F09-177D-0F04-846F-16B1517FE341}"/>
              </a:ext>
            </a:extLst>
          </p:cNvPr>
          <p:cNvPicPr>
            <a:picLocks noChangeAspect="1"/>
          </p:cNvPicPr>
          <p:nvPr/>
        </p:nvPicPr>
        <p:blipFill>
          <a:blip r:embed="rId2"/>
          <a:stretch>
            <a:fillRect/>
          </a:stretch>
        </p:blipFill>
        <p:spPr>
          <a:xfrm>
            <a:off x="514350" y="1478593"/>
            <a:ext cx="2839550" cy="2160000"/>
          </a:xfrm>
          <a:prstGeom prst="rect">
            <a:avLst/>
          </a:prstGeom>
          <a:effectLst>
            <a:outerShdw blurRad="63500" sx="102000" sy="102000" algn="ctr" rotWithShape="0">
              <a:prstClr val="black">
                <a:alpha val="40000"/>
              </a:prstClr>
            </a:outerShdw>
          </a:effectLst>
        </p:spPr>
      </p:pic>
      <p:pic>
        <p:nvPicPr>
          <p:cNvPr id="12" name="Imagen 11">
            <a:extLst>
              <a:ext uri="{FF2B5EF4-FFF2-40B4-BE49-F238E27FC236}">
                <a16:creationId xmlns:a16="http://schemas.microsoft.com/office/drawing/2014/main" id="{FEE40EF1-F17F-F79B-F729-F8E23EB603C7}"/>
              </a:ext>
            </a:extLst>
          </p:cNvPr>
          <p:cNvPicPr>
            <a:picLocks noChangeAspect="1"/>
          </p:cNvPicPr>
          <p:nvPr/>
        </p:nvPicPr>
        <p:blipFill>
          <a:blip r:embed="rId3"/>
          <a:stretch>
            <a:fillRect/>
          </a:stretch>
        </p:blipFill>
        <p:spPr>
          <a:xfrm>
            <a:off x="3472984" y="2991738"/>
            <a:ext cx="2839550" cy="2160000"/>
          </a:xfrm>
          <a:prstGeom prst="rect">
            <a:avLst/>
          </a:prstGeom>
          <a:effectLst>
            <a:outerShdw blurRad="63500" sx="102000" sy="102000" algn="ctr" rotWithShape="0">
              <a:prstClr val="black">
                <a:alpha val="40000"/>
              </a:prstClr>
            </a:outerShdw>
          </a:effectLst>
        </p:spPr>
      </p:pic>
      <p:pic>
        <p:nvPicPr>
          <p:cNvPr id="14" name="Imagen 13">
            <a:extLst>
              <a:ext uri="{FF2B5EF4-FFF2-40B4-BE49-F238E27FC236}">
                <a16:creationId xmlns:a16="http://schemas.microsoft.com/office/drawing/2014/main" id="{F283A6F9-00BB-B851-B108-125043F2F321}"/>
              </a:ext>
            </a:extLst>
          </p:cNvPr>
          <p:cNvPicPr>
            <a:picLocks noChangeAspect="1"/>
          </p:cNvPicPr>
          <p:nvPr/>
        </p:nvPicPr>
        <p:blipFill>
          <a:blip r:embed="rId4"/>
          <a:stretch>
            <a:fillRect/>
          </a:stretch>
        </p:blipFill>
        <p:spPr>
          <a:xfrm>
            <a:off x="514350" y="4504883"/>
            <a:ext cx="2839550" cy="2160000"/>
          </a:xfrm>
          <a:prstGeom prst="rect">
            <a:avLst/>
          </a:prstGeom>
          <a:effectLst>
            <a:outerShdw blurRad="63500" sx="102000" sy="102000" algn="ctr" rotWithShape="0">
              <a:prstClr val="black">
                <a:alpha val="40000"/>
              </a:prstClr>
            </a:outerShdw>
          </a:effectLst>
        </p:spPr>
      </p:pic>
      <p:pic>
        <p:nvPicPr>
          <p:cNvPr id="16" name="Imagen 15">
            <a:extLst>
              <a:ext uri="{FF2B5EF4-FFF2-40B4-BE49-F238E27FC236}">
                <a16:creationId xmlns:a16="http://schemas.microsoft.com/office/drawing/2014/main" id="{9E0C41D4-D017-F118-D20E-CAAEABAD6FAF}"/>
              </a:ext>
            </a:extLst>
          </p:cNvPr>
          <p:cNvPicPr>
            <a:picLocks noChangeAspect="1"/>
          </p:cNvPicPr>
          <p:nvPr/>
        </p:nvPicPr>
        <p:blipFill>
          <a:blip r:embed="rId5"/>
          <a:stretch>
            <a:fillRect/>
          </a:stretch>
        </p:blipFill>
        <p:spPr>
          <a:xfrm>
            <a:off x="3429000" y="6018028"/>
            <a:ext cx="2839550" cy="2160000"/>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id="{C1FB8E67-B495-CF40-5842-2F104E072B3F}"/>
              </a:ext>
            </a:extLst>
          </p:cNvPr>
          <p:cNvPicPr>
            <a:picLocks noChangeAspect="1"/>
          </p:cNvPicPr>
          <p:nvPr/>
        </p:nvPicPr>
        <p:blipFill>
          <a:blip r:embed="rId6"/>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2309884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A3168</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AGENDARIO VENECIA POCKET</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Impresión</a:t>
            </a:r>
          </a:p>
        </p:txBody>
      </p:sp>
      <p:pic>
        <p:nvPicPr>
          <p:cNvPr id="4" name="Imagen 3">
            <a:extLst>
              <a:ext uri="{FF2B5EF4-FFF2-40B4-BE49-F238E27FC236}">
                <a16:creationId xmlns:a16="http://schemas.microsoft.com/office/drawing/2014/main" id="{6C972981-9F17-F86C-C25A-A1F67CAE9A14}"/>
              </a:ext>
            </a:extLst>
          </p:cNvPr>
          <p:cNvPicPr>
            <a:picLocks noChangeAspect="1"/>
          </p:cNvPicPr>
          <p:nvPr/>
        </p:nvPicPr>
        <p:blipFill>
          <a:blip r:embed="rId3"/>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2086576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ASP2026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SEMANAL PREMIUM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Colores</a:t>
            </a:r>
          </a:p>
        </p:txBody>
      </p:sp>
      <p:sp>
        <p:nvSpPr>
          <p:cNvPr id="3" name="Subtítulo 2">
            <a:extLst>
              <a:ext uri="{FF2B5EF4-FFF2-40B4-BE49-F238E27FC236}">
                <a16:creationId xmlns:a16="http://schemas.microsoft.com/office/drawing/2014/main" id="{F8B121A9-54ED-AE5B-3FFA-599902FB5941}"/>
              </a:ext>
            </a:extLst>
          </p:cNvPr>
          <p:cNvSpPr>
            <a:spLocks noGrp="1"/>
          </p:cNvSpPr>
          <p:nvPr>
            <p:ph type="subTitle" idx="1"/>
          </p:nvPr>
        </p:nvSpPr>
        <p:spPr>
          <a:xfrm>
            <a:off x="925689" y="4390826"/>
            <a:ext cx="1866283" cy="383583"/>
          </a:xfrm>
        </p:spPr>
        <p:txBody>
          <a:bodyPr>
            <a:noAutofit/>
          </a:bodyPr>
          <a:lstStyle/>
          <a:p>
            <a:pPr algn="r">
              <a:spcBef>
                <a:spcPts val="300"/>
              </a:spcBef>
            </a:pPr>
            <a:r>
              <a:rPr lang="es-MX" sz="1200" b="1" i="0" dirty="0">
                <a:solidFill>
                  <a:schemeClr val="tx1">
                    <a:lumMod val="65000"/>
                    <a:lumOff val="35000"/>
                  </a:schemeClr>
                </a:solidFill>
                <a:effectLst/>
                <a:latin typeface="Century Gothic" panose="020B0502020202020204" pitchFamily="34" charset="0"/>
              </a:rPr>
              <a:t>AZUL MARINO</a:t>
            </a:r>
          </a:p>
          <a:p>
            <a:pPr algn="r">
              <a:spcBef>
                <a:spcPts val="300"/>
              </a:spcBef>
            </a:pPr>
            <a:r>
              <a:rPr lang="es-MX" sz="800" b="0" i="0" dirty="0">
                <a:solidFill>
                  <a:schemeClr val="tx1">
                    <a:lumMod val="65000"/>
                    <a:lumOff val="35000"/>
                  </a:schemeClr>
                </a:solidFill>
                <a:effectLst/>
                <a:latin typeface="Century Gothic" panose="020B0502020202020204" pitchFamily="34" charset="0"/>
              </a:rPr>
              <a:t>ASP2026.11</a:t>
            </a:r>
            <a:endParaRPr lang="es-MX" sz="800" dirty="0">
              <a:solidFill>
                <a:schemeClr val="tx1">
                  <a:lumMod val="65000"/>
                  <a:lumOff val="35000"/>
                </a:schemeClr>
              </a:solidFill>
            </a:endParaRPr>
          </a:p>
        </p:txBody>
      </p:sp>
      <p:sp>
        <p:nvSpPr>
          <p:cNvPr id="9" name="Subtítulo 2">
            <a:extLst>
              <a:ext uri="{FF2B5EF4-FFF2-40B4-BE49-F238E27FC236}">
                <a16:creationId xmlns:a16="http://schemas.microsoft.com/office/drawing/2014/main" id="{F7F6EA40-A03A-3FD1-DC3D-02F3DF769691}"/>
              </a:ext>
            </a:extLst>
          </p:cNvPr>
          <p:cNvSpPr txBox="1">
            <a:spLocks/>
          </p:cNvSpPr>
          <p:nvPr/>
        </p:nvSpPr>
        <p:spPr>
          <a:xfrm>
            <a:off x="2394259" y="8150031"/>
            <a:ext cx="1866282"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PALO DE ROSA</a:t>
            </a:r>
          </a:p>
          <a:p>
            <a:pPr algn="r">
              <a:spcBef>
                <a:spcPts val="300"/>
              </a:spcBef>
            </a:pPr>
            <a:r>
              <a:rPr lang="es-MX" sz="800" dirty="0">
                <a:solidFill>
                  <a:schemeClr val="tx1">
                    <a:lumMod val="65000"/>
                    <a:lumOff val="35000"/>
                  </a:schemeClr>
                </a:solidFill>
                <a:latin typeface="Century Gothic" panose="020B0502020202020204" pitchFamily="34" charset="0"/>
              </a:rPr>
              <a:t>ASP2026.25</a:t>
            </a:r>
            <a:endParaRPr lang="es-MX" sz="800" dirty="0">
              <a:solidFill>
                <a:schemeClr val="tx1">
                  <a:lumMod val="65000"/>
                  <a:lumOff val="35000"/>
                </a:schemeClr>
              </a:solidFill>
            </a:endParaRPr>
          </a:p>
        </p:txBody>
      </p:sp>
      <p:sp>
        <p:nvSpPr>
          <p:cNvPr id="11" name="Subtítulo 2">
            <a:extLst>
              <a:ext uri="{FF2B5EF4-FFF2-40B4-BE49-F238E27FC236}">
                <a16:creationId xmlns:a16="http://schemas.microsoft.com/office/drawing/2014/main" id="{C7347AC0-9244-0638-D1C6-00EEAF181051}"/>
              </a:ext>
            </a:extLst>
          </p:cNvPr>
          <p:cNvSpPr txBox="1">
            <a:spLocks/>
          </p:cNvSpPr>
          <p:nvPr/>
        </p:nvSpPr>
        <p:spPr>
          <a:xfrm>
            <a:off x="3970074" y="4390826"/>
            <a:ext cx="1866283" cy="38358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300"/>
              </a:spcBef>
            </a:pPr>
            <a:r>
              <a:rPr lang="es-MX" sz="1200" b="1" dirty="0">
                <a:solidFill>
                  <a:schemeClr val="tx1">
                    <a:lumMod val="65000"/>
                    <a:lumOff val="35000"/>
                  </a:schemeClr>
                </a:solidFill>
                <a:latin typeface="Century Gothic" panose="020B0502020202020204" pitchFamily="34" charset="0"/>
              </a:rPr>
              <a:t>GRIS</a:t>
            </a:r>
          </a:p>
          <a:p>
            <a:pPr algn="r">
              <a:spcBef>
                <a:spcPts val="300"/>
              </a:spcBef>
            </a:pPr>
            <a:r>
              <a:rPr lang="es-MX" sz="800" dirty="0">
                <a:solidFill>
                  <a:schemeClr val="tx1">
                    <a:lumMod val="65000"/>
                    <a:lumOff val="35000"/>
                  </a:schemeClr>
                </a:solidFill>
                <a:latin typeface="Century Gothic" panose="020B0502020202020204" pitchFamily="34" charset="0"/>
              </a:rPr>
              <a:t>ASP2026.22</a:t>
            </a:r>
            <a:endParaRPr lang="es-MX" sz="800" dirty="0">
              <a:solidFill>
                <a:schemeClr val="tx1">
                  <a:lumMod val="65000"/>
                  <a:lumOff val="35000"/>
                </a:schemeClr>
              </a:solidFill>
            </a:endParaRPr>
          </a:p>
        </p:txBody>
      </p:sp>
      <p:pic>
        <p:nvPicPr>
          <p:cNvPr id="6" name="Imagen 5">
            <a:extLst>
              <a:ext uri="{FF2B5EF4-FFF2-40B4-BE49-F238E27FC236}">
                <a16:creationId xmlns:a16="http://schemas.microsoft.com/office/drawing/2014/main" id="{4928EC27-9CFC-5739-A366-FE12115A5485}"/>
              </a:ext>
            </a:extLst>
          </p:cNvPr>
          <p:cNvPicPr>
            <a:picLocks noChangeAspect="1"/>
          </p:cNvPicPr>
          <p:nvPr/>
        </p:nvPicPr>
        <p:blipFill>
          <a:blip r:embed="rId2"/>
          <a:stretch>
            <a:fillRect/>
          </a:stretch>
        </p:blipFill>
        <p:spPr>
          <a:xfrm>
            <a:off x="914400" y="1478846"/>
            <a:ext cx="1980000" cy="2880000"/>
          </a:xfrm>
          <a:prstGeom prst="rect">
            <a:avLst/>
          </a:prstGeom>
        </p:spPr>
      </p:pic>
      <p:pic>
        <p:nvPicPr>
          <p:cNvPr id="12" name="Imagen 11">
            <a:extLst>
              <a:ext uri="{FF2B5EF4-FFF2-40B4-BE49-F238E27FC236}">
                <a16:creationId xmlns:a16="http://schemas.microsoft.com/office/drawing/2014/main" id="{8F1B6C2A-77DF-B51A-D641-CA516F1C4B0B}"/>
              </a:ext>
            </a:extLst>
          </p:cNvPr>
          <p:cNvPicPr>
            <a:picLocks noChangeAspect="1"/>
          </p:cNvPicPr>
          <p:nvPr/>
        </p:nvPicPr>
        <p:blipFill>
          <a:blip r:embed="rId3"/>
          <a:stretch>
            <a:fillRect/>
          </a:stretch>
        </p:blipFill>
        <p:spPr>
          <a:xfrm>
            <a:off x="3958785" y="1505177"/>
            <a:ext cx="1980000" cy="2880000"/>
          </a:xfrm>
          <a:prstGeom prst="rect">
            <a:avLst/>
          </a:prstGeom>
        </p:spPr>
      </p:pic>
      <p:pic>
        <p:nvPicPr>
          <p:cNvPr id="14" name="Imagen 13">
            <a:extLst>
              <a:ext uri="{FF2B5EF4-FFF2-40B4-BE49-F238E27FC236}">
                <a16:creationId xmlns:a16="http://schemas.microsoft.com/office/drawing/2014/main" id="{290AB68D-AA35-2083-6F55-D7B4FE4F2481}"/>
              </a:ext>
            </a:extLst>
          </p:cNvPr>
          <p:cNvPicPr>
            <a:picLocks noChangeAspect="1"/>
          </p:cNvPicPr>
          <p:nvPr/>
        </p:nvPicPr>
        <p:blipFill>
          <a:blip r:embed="rId4"/>
          <a:stretch>
            <a:fillRect/>
          </a:stretch>
        </p:blipFill>
        <p:spPr>
          <a:xfrm>
            <a:off x="2394259" y="5265909"/>
            <a:ext cx="1979999" cy="2880000"/>
          </a:xfrm>
          <a:prstGeom prst="rect">
            <a:avLst/>
          </a:prstGeom>
        </p:spPr>
      </p:pic>
      <p:pic>
        <p:nvPicPr>
          <p:cNvPr id="4" name="Imagen 3">
            <a:extLst>
              <a:ext uri="{FF2B5EF4-FFF2-40B4-BE49-F238E27FC236}">
                <a16:creationId xmlns:a16="http://schemas.microsoft.com/office/drawing/2014/main" id="{108135B2-299B-7651-E35C-89AC385B1D79}"/>
              </a:ext>
            </a:extLst>
          </p:cNvPr>
          <p:cNvPicPr>
            <a:picLocks noChangeAspect="1"/>
          </p:cNvPicPr>
          <p:nvPr/>
        </p:nvPicPr>
        <p:blipFill>
          <a:blip r:embed="rId5"/>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346105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ASP2026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SEMANAL PREMIUM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Interiores</a:t>
            </a:r>
          </a:p>
        </p:txBody>
      </p:sp>
      <p:pic>
        <p:nvPicPr>
          <p:cNvPr id="12" name="Imagen 11">
            <a:extLst>
              <a:ext uri="{FF2B5EF4-FFF2-40B4-BE49-F238E27FC236}">
                <a16:creationId xmlns:a16="http://schemas.microsoft.com/office/drawing/2014/main" id="{51B7D336-E38C-C2CE-3F24-468D67DE38D2}"/>
              </a:ext>
            </a:extLst>
          </p:cNvPr>
          <p:cNvPicPr>
            <a:picLocks noChangeAspect="1"/>
          </p:cNvPicPr>
          <p:nvPr/>
        </p:nvPicPr>
        <p:blipFill>
          <a:blip r:embed="rId2"/>
          <a:stretch>
            <a:fillRect/>
          </a:stretch>
        </p:blipFill>
        <p:spPr>
          <a:xfrm>
            <a:off x="1196622" y="1063256"/>
            <a:ext cx="5035500" cy="3600000"/>
          </a:xfrm>
          <a:prstGeom prst="rect">
            <a:avLst/>
          </a:prstGeom>
        </p:spPr>
      </p:pic>
      <p:pic>
        <p:nvPicPr>
          <p:cNvPr id="4" name="Imagen 3">
            <a:extLst>
              <a:ext uri="{FF2B5EF4-FFF2-40B4-BE49-F238E27FC236}">
                <a16:creationId xmlns:a16="http://schemas.microsoft.com/office/drawing/2014/main" id="{C5C2D0DD-645F-9116-DCC0-C74B6D5F4C6B}"/>
              </a:ext>
            </a:extLst>
          </p:cNvPr>
          <p:cNvPicPr>
            <a:picLocks noChangeAspect="1"/>
          </p:cNvPicPr>
          <p:nvPr/>
        </p:nvPicPr>
        <p:blipFill>
          <a:blip r:embed="rId3"/>
          <a:stretch>
            <a:fillRect/>
          </a:stretch>
        </p:blipFill>
        <p:spPr>
          <a:xfrm>
            <a:off x="757200" y="4663255"/>
            <a:ext cx="2520000" cy="1712308"/>
          </a:xfrm>
          <a:prstGeom prst="rect">
            <a:avLst/>
          </a:prstGeom>
          <a:effectLst>
            <a:outerShdw blurRad="63500" sx="102000" sy="102000" algn="ctr" rotWithShape="0">
              <a:prstClr val="black">
                <a:alpha val="40000"/>
              </a:prstClr>
            </a:outerShdw>
          </a:effectLst>
        </p:spPr>
      </p:pic>
      <p:pic>
        <p:nvPicPr>
          <p:cNvPr id="6" name="Imagen 5">
            <a:extLst>
              <a:ext uri="{FF2B5EF4-FFF2-40B4-BE49-F238E27FC236}">
                <a16:creationId xmlns:a16="http://schemas.microsoft.com/office/drawing/2014/main" id="{A80FE279-0A6C-6565-24AE-5272C5904F4B}"/>
              </a:ext>
            </a:extLst>
          </p:cNvPr>
          <p:cNvPicPr>
            <a:picLocks noChangeAspect="1"/>
          </p:cNvPicPr>
          <p:nvPr/>
        </p:nvPicPr>
        <p:blipFill>
          <a:blip r:embed="rId4"/>
          <a:stretch>
            <a:fillRect/>
          </a:stretch>
        </p:blipFill>
        <p:spPr>
          <a:xfrm>
            <a:off x="3652166" y="4663255"/>
            <a:ext cx="2520000" cy="1712308"/>
          </a:xfrm>
          <a:prstGeom prst="rect">
            <a:avLst/>
          </a:prstGeom>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9FD135C3-492F-DB04-F3D0-63FDB1544E70}"/>
              </a:ext>
            </a:extLst>
          </p:cNvPr>
          <p:cNvPicPr>
            <a:picLocks noChangeAspect="1"/>
          </p:cNvPicPr>
          <p:nvPr/>
        </p:nvPicPr>
        <p:blipFill>
          <a:blip r:embed="rId5"/>
          <a:stretch>
            <a:fillRect/>
          </a:stretch>
        </p:blipFill>
        <p:spPr>
          <a:xfrm>
            <a:off x="757200" y="6608188"/>
            <a:ext cx="2520000" cy="1712308"/>
          </a:xfrm>
          <a:prstGeom prst="rect">
            <a:avLst/>
          </a:prstGeom>
          <a:effectLst>
            <a:outerShdw blurRad="63500" sx="102000" sy="102000" algn="ctr" rotWithShape="0">
              <a:prstClr val="black">
                <a:alpha val="40000"/>
              </a:prstClr>
            </a:outerShdw>
          </a:effectLst>
        </p:spPr>
      </p:pic>
      <p:pic>
        <p:nvPicPr>
          <p:cNvPr id="10" name="Imagen 9">
            <a:extLst>
              <a:ext uri="{FF2B5EF4-FFF2-40B4-BE49-F238E27FC236}">
                <a16:creationId xmlns:a16="http://schemas.microsoft.com/office/drawing/2014/main" id="{804713A1-5C38-C71B-0638-F6CE20F41CA9}"/>
              </a:ext>
            </a:extLst>
          </p:cNvPr>
          <p:cNvPicPr>
            <a:picLocks noChangeAspect="1"/>
          </p:cNvPicPr>
          <p:nvPr/>
        </p:nvPicPr>
        <p:blipFill>
          <a:blip r:embed="rId6"/>
          <a:stretch>
            <a:fillRect/>
          </a:stretch>
        </p:blipFill>
        <p:spPr>
          <a:xfrm>
            <a:off x="3652611" y="6586467"/>
            <a:ext cx="2520000" cy="1712308"/>
          </a:xfrm>
          <a:prstGeom prst="rect">
            <a:avLst/>
          </a:prstGeom>
          <a:effectLst>
            <a:outerShdw blurRad="63500" sx="102000" sy="102000" algn="ctr" rotWithShape="0">
              <a:prstClr val="black">
                <a:alpha val="40000"/>
              </a:prstClr>
            </a:outerShdw>
          </a:effectLst>
        </p:spPr>
      </p:pic>
      <p:pic>
        <p:nvPicPr>
          <p:cNvPr id="3" name="Imagen 2">
            <a:extLst>
              <a:ext uri="{FF2B5EF4-FFF2-40B4-BE49-F238E27FC236}">
                <a16:creationId xmlns:a16="http://schemas.microsoft.com/office/drawing/2014/main" id="{055B04FD-26FD-2B47-675A-D2EDF48584C7}"/>
              </a:ext>
            </a:extLst>
          </p:cNvPr>
          <p:cNvPicPr>
            <a:picLocks noChangeAspect="1"/>
          </p:cNvPicPr>
          <p:nvPr/>
        </p:nvPicPr>
        <p:blipFill>
          <a:blip r:embed="rId7"/>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3324085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ASP2026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SEMANAL PREMIUM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Interiores</a:t>
            </a:r>
          </a:p>
        </p:txBody>
      </p:sp>
      <p:pic>
        <p:nvPicPr>
          <p:cNvPr id="3" name="Imagen 2">
            <a:extLst>
              <a:ext uri="{FF2B5EF4-FFF2-40B4-BE49-F238E27FC236}">
                <a16:creationId xmlns:a16="http://schemas.microsoft.com/office/drawing/2014/main" id="{D86812A6-6148-CDC0-AB0C-5D1EB27DB3F0}"/>
              </a:ext>
            </a:extLst>
          </p:cNvPr>
          <p:cNvPicPr>
            <a:picLocks noChangeAspect="1"/>
          </p:cNvPicPr>
          <p:nvPr/>
        </p:nvPicPr>
        <p:blipFill>
          <a:blip r:embed="rId2"/>
          <a:stretch>
            <a:fillRect/>
          </a:stretch>
        </p:blipFill>
        <p:spPr>
          <a:xfrm>
            <a:off x="515678" y="1607230"/>
            <a:ext cx="1854340" cy="1260000"/>
          </a:xfrm>
          <a:prstGeom prst="rect">
            <a:avLst/>
          </a:prstGeom>
          <a:effectLst>
            <a:outerShdw blurRad="63500" sx="102000" sy="102000" algn="ctr" rotWithShape="0">
              <a:prstClr val="black">
                <a:alpha val="40000"/>
              </a:prstClr>
            </a:outerShdw>
          </a:effectLst>
        </p:spPr>
      </p:pic>
      <p:pic>
        <p:nvPicPr>
          <p:cNvPr id="5" name="Imagen 4">
            <a:extLst>
              <a:ext uri="{FF2B5EF4-FFF2-40B4-BE49-F238E27FC236}">
                <a16:creationId xmlns:a16="http://schemas.microsoft.com/office/drawing/2014/main" id="{4F6DDAA2-D468-6BAC-947A-305E5BA23ADC}"/>
              </a:ext>
            </a:extLst>
          </p:cNvPr>
          <p:cNvPicPr>
            <a:picLocks noChangeAspect="1"/>
          </p:cNvPicPr>
          <p:nvPr/>
        </p:nvPicPr>
        <p:blipFill>
          <a:blip r:embed="rId3"/>
          <a:stretch>
            <a:fillRect/>
          </a:stretch>
        </p:blipFill>
        <p:spPr>
          <a:xfrm>
            <a:off x="2501830" y="1607230"/>
            <a:ext cx="1854340" cy="1260000"/>
          </a:xfrm>
          <a:prstGeom prst="rect">
            <a:avLst/>
          </a:prstGeom>
          <a:effectLst>
            <a:outerShdw blurRad="63500" sx="102000" sy="102000" algn="ctr" rotWithShape="0">
              <a:prstClr val="black">
                <a:alpha val="40000"/>
              </a:prstClr>
            </a:outerShdw>
          </a:effectLst>
        </p:spPr>
      </p:pic>
      <p:pic>
        <p:nvPicPr>
          <p:cNvPr id="7" name="Imagen 6">
            <a:extLst>
              <a:ext uri="{FF2B5EF4-FFF2-40B4-BE49-F238E27FC236}">
                <a16:creationId xmlns:a16="http://schemas.microsoft.com/office/drawing/2014/main" id="{F5A1FB72-E738-767F-7E85-AB0B24C81215}"/>
              </a:ext>
            </a:extLst>
          </p:cNvPr>
          <p:cNvPicPr>
            <a:picLocks noChangeAspect="1"/>
          </p:cNvPicPr>
          <p:nvPr/>
        </p:nvPicPr>
        <p:blipFill>
          <a:blip r:embed="rId4"/>
          <a:stretch>
            <a:fillRect/>
          </a:stretch>
        </p:blipFill>
        <p:spPr>
          <a:xfrm>
            <a:off x="4487982" y="1607230"/>
            <a:ext cx="1854340" cy="1260000"/>
          </a:xfrm>
          <a:prstGeom prst="rect">
            <a:avLst/>
          </a:prstGeom>
          <a:effectLst>
            <a:outerShdw blurRad="63500" sx="102000" sy="102000" algn="ctr" rotWithShape="0">
              <a:prstClr val="black">
                <a:alpha val="40000"/>
              </a:prstClr>
            </a:outerShdw>
          </a:effectLst>
        </p:spPr>
      </p:pic>
      <p:pic>
        <p:nvPicPr>
          <p:cNvPr id="9" name="Imagen 8">
            <a:extLst>
              <a:ext uri="{FF2B5EF4-FFF2-40B4-BE49-F238E27FC236}">
                <a16:creationId xmlns:a16="http://schemas.microsoft.com/office/drawing/2014/main" id="{0DBC89A8-374B-0639-6DCE-EA8E4561663F}"/>
              </a:ext>
            </a:extLst>
          </p:cNvPr>
          <p:cNvPicPr>
            <a:picLocks noChangeAspect="1"/>
          </p:cNvPicPr>
          <p:nvPr/>
        </p:nvPicPr>
        <p:blipFill>
          <a:blip r:embed="rId5"/>
          <a:stretch>
            <a:fillRect/>
          </a:stretch>
        </p:blipFill>
        <p:spPr>
          <a:xfrm>
            <a:off x="515678" y="3378268"/>
            <a:ext cx="1854340" cy="1260000"/>
          </a:xfrm>
          <a:prstGeom prst="rect">
            <a:avLst/>
          </a:prstGeom>
          <a:effectLst>
            <a:outerShdw blurRad="63500" sx="102000" sy="102000" algn="ctr" rotWithShape="0">
              <a:prstClr val="black">
                <a:alpha val="40000"/>
              </a:prstClr>
            </a:outerShdw>
          </a:effectLst>
        </p:spPr>
      </p:pic>
      <p:pic>
        <p:nvPicPr>
          <p:cNvPr id="11" name="Imagen 10">
            <a:extLst>
              <a:ext uri="{FF2B5EF4-FFF2-40B4-BE49-F238E27FC236}">
                <a16:creationId xmlns:a16="http://schemas.microsoft.com/office/drawing/2014/main" id="{9C48E916-BE44-E04B-67F0-26F1A94C217D}"/>
              </a:ext>
            </a:extLst>
          </p:cNvPr>
          <p:cNvPicPr>
            <a:picLocks noChangeAspect="1"/>
          </p:cNvPicPr>
          <p:nvPr/>
        </p:nvPicPr>
        <p:blipFill>
          <a:blip r:embed="rId6"/>
          <a:stretch>
            <a:fillRect/>
          </a:stretch>
        </p:blipFill>
        <p:spPr>
          <a:xfrm>
            <a:off x="2520800" y="3378268"/>
            <a:ext cx="1854340" cy="1260000"/>
          </a:xfrm>
          <a:prstGeom prst="rect">
            <a:avLst/>
          </a:prstGeom>
          <a:effectLst>
            <a:outerShdw blurRad="63500" sx="102000" sy="102000" algn="ctr" rotWithShape="0">
              <a:prstClr val="black">
                <a:alpha val="40000"/>
              </a:prstClr>
            </a:outerShdw>
          </a:effectLst>
        </p:spPr>
      </p:pic>
      <p:pic>
        <p:nvPicPr>
          <p:cNvPr id="15" name="Imagen 14">
            <a:extLst>
              <a:ext uri="{FF2B5EF4-FFF2-40B4-BE49-F238E27FC236}">
                <a16:creationId xmlns:a16="http://schemas.microsoft.com/office/drawing/2014/main" id="{F34E2074-BE0E-7568-3A3A-7C23E6B29E6E}"/>
              </a:ext>
            </a:extLst>
          </p:cNvPr>
          <p:cNvPicPr>
            <a:picLocks noChangeAspect="1"/>
          </p:cNvPicPr>
          <p:nvPr/>
        </p:nvPicPr>
        <p:blipFill>
          <a:blip r:embed="rId7"/>
          <a:stretch>
            <a:fillRect/>
          </a:stretch>
        </p:blipFill>
        <p:spPr>
          <a:xfrm>
            <a:off x="514350" y="5149306"/>
            <a:ext cx="1854340" cy="1260000"/>
          </a:xfrm>
          <a:prstGeom prst="rect">
            <a:avLst/>
          </a:prstGeom>
          <a:effectLst>
            <a:outerShdw blurRad="63500" sx="102000" sy="102000" algn="ctr" rotWithShape="0">
              <a:prstClr val="black">
                <a:alpha val="40000"/>
              </a:prstClr>
            </a:outerShdw>
          </a:effectLst>
        </p:spPr>
      </p:pic>
      <p:pic>
        <p:nvPicPr>
          <p:cNvPr id="17" name="Imagen 16">
            <a:extLst>
              <a:ext uri="{FF2B5EF4-FFF2-40B4-BE49-F238E27FC236}">
                <a16:creationId xmlns:a16="http://schemas.microsoft.com/office/drawing/2014/main" id="{DA892D62-A980-69A8-12F2-5EF68916D788}"/>
              </a:ext>
            </a:extLst>
          </p:cNvPr>
          <p:cNvPicPr>
            <a:picLocks noChangeAspect="1"/>
          </p:cNvPicPr>
          <p:nvPr/>
        </p:nvPicPr>
        <p:blipFill>
          <a:blip r:embed="rId8"/>
          <a:stretch>
            <a:fillRect/>
          </a:stretch>
        </p:blipFill>
        <p:spPr>
          <a:xfrm>
            <a:off x="4502155" y="3378268"/>
            <a:ext cx="1854340" cy="1260000"/>
          </a:xfrm>
          <a:prstGeom prst="rect">
            <a:avLst/>
          </a:prstGeom>
          <a:effectLst>
            <a:outerShdw blurRad="63500" sx="102000" sy="102000" algn="ctr" rotWithShape="0">
              <a:prstClr val="black">
                <a:alpha val="40000"/>
              </a:prstClr>
            </a:outerShdw>
          </a:effectLst>
        </p:spPr>
      </p:pic>
      <p:pic>
        <p:nvPicPr>
          <p:cNvPr id="19" name="Imagen 18">
            <a:extLst>
              <a:ext uri="{FF2B5EF4-FFF2-40B4-BE49-F238E27FC236}">
                <a16:creationId xmlns:a16="http://schemas.microsoft.com/office/drawing/2014/main" id="{67EB117C-43CA-AB7C-69D4-03B1804C52AA}"/>
              </a:ext>
            </a:extLst>
          </p:cNvPr>
          <p:cNvPicPr>
            <a:picLocks noChangeAspect="1"/>
          </p:cNvPicPr>
          <p:nvPr/>
        </p:nvPicPr>
        <p:blipFill>
          <a:blip r:embed="rId9"/>
          <a:stretch>
            <a:fillRect/>
          </a:stretch>
        </p:blipFill>
        <p:spPr>
          <a:xfrm>
            <a:off x="2520800" y="5149306"/>
            <a:ext cx="1854340" cy="1260000"/>
          </a:xfrm>
          <a:prstGeom prst="rect">
            <a:avLst/>
          </a:prstGeom>
          <a:effectLst>
            <a:outerShdw blurRad="63500" sx="102000" sy="102000" algn="ctr" rotWithShape="0">
              <a:prstClr val="black">
                <a:alpha val="40000"/>
              </a:prstClr>
            </a:outerShdw>
          </a:effectLst>
        </p:spPr>
      </p:pic>
      <p:pic>
        <p:nvPicPr>
          <p:cNvPr id="21" name="Imagen 20">
            <a:extLst>
              <a:ext uri="{FF2B5EF4-FFF2-40B4-BE49-F238E27FC236}">
                <a16:creationId xmlns:a16="http://schemas.microsoft.com/office/drawing/2014/main" id="{0E52BAA6-1F08-3B7A-593C-57B70DD0FDC0}"/>
              </a:ext>
            </a:extLst>
          </p:cNvPr>
          <p:cNvPicPr>
            <a:picLocks noChangeAspect="1"/>
          </p:cNvPicPr>
          <p:nvPr/>
        </p:nvPicPr>
        <p:blipFill>
          <a:blip r:embed="rId10"/>
          <a:stretch>
            <a:fillRect/>
          </a:stretch>
        </p:blipFill>
        <p:spPr>
          <a:xfrm>
            <a:off x="4487982" y="5149306"/>
            <a:ext cx="1854340" cy="1260000"/>
          </a:xfrm>
          <a:prstGeom prst="rect">
            <a:avLst/>
          </a:prstGeom>
          <a:effectLst>
            <a:outerShdw blurRad="63500" sx="102000" sy="102000" algn="ctr" rotWithShape="0">
              <a:prstClr val="black">
                <a:alpha val="40000"/>
              </a:prstClr>
            </a:outerShdw>
          </a:effectLst>
        </p:spPr>
      </p:pic>
      <p:pic>
        <p:nvPicPr>
          <p:cNvPr id="23" name="Imagen 22">
            <a:extLst>
              <a:ext uri="{FF2B5EF4-FFF2-40B4-BE49-F238E27FC236}">
                <a16:creationId xmlns:a16="http://schemas.microsoft.com/office/drawing/2014/main" id="{CBF008A9-214C-C2B1-E284-2D3301F50D04}"/>
              </a:ext>
            </a:extLst>
          </p:cNvPr>
          <p:cNvPicPr>
            <a:picLocks noChangeAspect="1"/>
          </p:cNvPicPr>
          <p:nvPr/>
        </p:nvPicPr>
        <p:blipFill>
          <a:blip r:embed="rId11"/>
          <a:stretch>
            <a:fillRect/>
          </a:stretch>
        </p:blipFill>
        <p:spPr>
          <a:xfrm>
            <a:off x="1441520" y="6920344"/>
            <a:ext cx="1854340" cy="1260000"/>
          </a:xfrm>
          <a:prstGeom prst="rect">
            <a:avLst/>
          </a:prstGeom>
          <a:effectLst>
            <a:outerShdw blurRad="63500" sx="102000" sy="102000" algn="ctr" rotWithShape="0">
              <a:prstClr val="black">
                <a:alpha val="40000"/>
              </a:prstClr>
            </a:outerShdw>
          </a:effectLst>
        </p:spPr>
      </p:pic>
      <p:pic>
        <p:nvPicPr>
          <p:cNvPr id="25" name="Imagen 24">
            <a:extLst>
              <a:ext uri="{FF2B5EF4-FFF2-40B4-BE49-F238E27FC236}">
                <a16:creationId xmlns:a16="http://schemas.microsoft.com/office/drawing/2014/main" id="{B875EF01-BDD9-84C3-606F-DED39375D59F}"/>
              </a:ext>
            </a:extLst>
          </p:cNvPr>
          <p:cNvPicPr>
            <a:picLocks noChangeAspect="1"/>
          </p:cNvPicPr>
          <p:nvPr/>
        </p:nvPicPr>
        <p:blipFill>
          <a:blip r:embed="rId12"/>
          <a:stretch>
            <a:fillRect/>
          </a:stretch>
        </p:blipFill>
        <p:spPr>
          <a:xfrm>
            <a:off x="3574985" y="6910644"/>
            <a:ext cx="1854340" cy="1260000"/>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id="{CC92737C-DE97-B732-F86C-BE97A6D55EB6}"/>
              </a:ext>
            </a:extLst>
          </p:cNvPr>
          <p:cNvPicPr>
            <a:picLocks noChangeAspect="1"/>
          </p:cNvPicPr>
          <p:nvPr/>
        </p:nvPicPr>
        <p:blipFill>
          <a:blip r:embed="rId13"/>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3516226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ASP2026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SEMANAL PREMIUM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Impresión</a:t>
            </a:r>
          </a:p>
        </p:txBody>
      </p:sp>
      <p:pic>
        <p:nvPicPr>
          <p:cNvPr id="3" name="Imagen 2">
            <a:extLst>
              <a:ext uri="{FF2B5EF4-FFF2-40B4-BE49-F238E27FC236}">
                <a16:creationId xmlns:a16="http://schemas.microsoft.com/office/drawing/2014/main" id="{E26246DD-2584-BEFF-8EFE-E21ACED98BB7}"/>
              </a:ext>
            </a:extLst>
          </p:cNvPr>
          <p:cNvPicPr>
            <a:picLocks noChangeAspect="1"/>
          </p:cNvPicPr>
          <p:nvPr/>
        </p:nvPicPr>
        <p:blipFill>
          <a:blip r:embed="rId3"/>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3971791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482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92695-8985-E81D-71D4-56ACDA9B697B}"/>
              </a:ext>
            </a:extLst>
          </p:cNvPr>
          <p:cNvSpPr>
            <a:spLocks noGrp="1"/>
          </p:cNvSpPr>
          <p:nvPr>
            <p:ph type="ctrTitle"/>
          </p:nvPr>
        </p:nvSpPr>
        <p:spPr>
          <a:xfrm>
            <a:off x="514350" y="1"/>
            <a:ext cx="5829300" cy="1063255"/>
          </a:xfrm>
        </p:spPr>
        <p:txBody>
          <a:bodyPr>
            <a:normAutofit/>
          </a:bodyPr>
          <a:lstStyle/>
          <a:p>
            <a:pPr algn="l"/>
            <a:r>
              <a:rPr lang="es-MX" sz="1800" b="1" dirty="0">
                <a:solidFill>
                  <a:schemeClr val="tx1">
                    <a:lumMod val="65000"/>
                    <a:lumOff val="35000"/>
                  </a:schemeClr>
                </a:solidFill>
                <a:latin typeface="Montserrat" pitchFamily="2" charset="77"/>
              </a:rPr>
              <a:t>AS2026</a:t>
            </a:r>
            <a:r>
              <a:rPr lang="es-MX" sz="1800" dirty="0">
                <a:solidFill>
                  <a:schemeClr val="tx1">
                    <a:lumMod val="65000"/>
                    <a:lumOff val="35000"/>
                  </a:schemeClr>
                </a:solidFill>
                <a:latin typeface="Montserrat" pitchFamily="2" charset="77"/>
              </a:rPr>
              <a:t> | </a:t>
            </a:r>
            <a:r>
              <a:rPr lang="es-MX" sz="1800" dirty="0">
                <a:solidFill>
                  <a:schemeClr val="tx1">
                    <a:lumMod val="65000"/>
                    <a:lumOff val="35000"/>
                  </a:schemeClr>
                </a:solidFill>
                <a:latin typeface="Montserrat Medium" pitchFamily="2" charset="77"/>
              </a:rPr>
              <a:t>AGENDA SEMANAL </a:t>
            </a:r>
            <a:r>
              <a:rPr lang="es-MX" sz="1800" dirty="0">
                <a:solidFill>
                  <a:schemeClr val="tx1">
                    <a:lumMod val="65000"/>
                    <a:lumOff val="35000"/>
                  </a:schemeClr>
                </a:solidFill>
                <a:latin typeface="Amoitar" panose="02000505090000020004" pitchFamily="2" charset="0"/>
              </a:rPr>
              <a:t>2026</a:t>
            </a:r>
            <a:br>
              <a:rPr lang="es-MX" sz="1800" dirty="0">
                <a:solidFill>
                  <a:schemeClr val="tx1">
                    <a:lumMod val="65000"/>
                    <a:lumOff val="35000"/>
                  </a:schemeClr>
                </a:solidFill>
                <a:latin typeface="Amoitar" panose="02000505090000020004" pitchFamily="2" charset="0"/>
              </a:rPr>
            </a:br>
            <a:r>
              <a:rPr lang="es-MX" sz="1800" dirty="0">
                <a:solidFill>
                  <a:schemeClr val="tx1">
                    <a:lumMod val="65000"/>
                    <a:lumOff val="35000"/>
                  </a:schemeClr>
                </a:solidFill>
                <a:latin typeface="Amoitar" panose="02000505090000020004" pitchFamily="2" charset="0"/>
              </a:rPr>
              <a:t>  </a:t>
            </a:r>
            <a:r>
              <a:rPr lang="es-MX" sz="1400" i="1" dirty="0">
                <a:solidFill>
                  <a:schemeClr val="tx1">
                    <a:lumMod val="65000"/>
                    <a:lumOff val="35000"/>
                  </a:schemeClr>
                </a:solidFill>
                <a:latin typeface="Montserrat Light" pitchFamily="2" charset="77"/>
              </a:rPr>
              <a:t>Información General</a:t>
            </a:r>
          </a:p>
        </p:txBody>
      </p:sp>
      <p:sp>
        <p:nvSpPr>
          <p:cNvPr id="3" name="Subtítulo 2">
            <a:extLst>
              <a:ext uri="{FF2B5EF4-FFF2-40B4-BE49-F238E27FC236}">
                <a16:creationId xmlns:a16="http://schemas.microsoft.com/office/drawing/2014/main" id="{F8B121A9-54ED-AE5B-3FFA-599902FB5941}"/>
              </a:ext>
            </a:extLst>
          </p:cNvPr>
          <p:cNvSpPr>
            <a:spLocks noGrp="1"/>
          </p:cNvSpPr>
          <p:nvPr>
            <p:ph type="subTitle" idx="1"/>
          </p:nvPr>
        </p:nvSpPr>
        <p:spPr>
          <a:xfrm>
            <a:off x="514350" y="1632857"/>
            <a:ext cx="5829300" cy="2534194"/>
          </a:xfrm>
        </p:spPr>
        <p:txBody>
          <a:bodyPr>
            <a:noAutofit/>
          </a:bodyPr>
          <a:lstStyle/>
          <a:p>
            <a:pPr algn="just"/>
            <a:r>
              <a:rPr lang="es-MX" sz="1400" b="0" i="0" dirty="0">
                <a:solidFill>
                  <a:schemeClr val="tx1">
                    <a:lumMod val="65000"/>
                    <a:lumOff val="35000"/>
                  </a:schemeClr>
                </a:solidFill>
                <a:effectLst/>
                <a:latin typeface="Century Gothic" panose="020B0502020202020204" pitchFamily="34" charset="0"/>
              </a:rPr>
              <a:t>Agenda semanal de pasta semi flexible de PU, con textura de líneas diagonales en la parte superior y lisa en la parte inferior. Cuenta con 98 hojas (196 páginas). Contiene: cuadro de dedicatoria, hoja de datos personales, calendario 2026 y días festivos, calendarios 2025 a 2029, planificador anual de gastos, planificador de proyectos (5), planificador anual, planificadores mensuales (12), agenda semanal, directorio de contactos, teléfonos de interés, hojas para notas, Mapa Red Metro CDMX, Mapa Red Metrobús CDMX, Mapa Macrobús Guadalajara, Jalisco; Mapa Transmetro Monterrey, Nvo. León, Hoja de Stickers. Incluye: Listón separador de color, impreso con el año 2026. Presentación: caja de regalo a color.</a:t>
            </a:r>
            <a:endParaRPr lang="es-MX" sz="1400" dirty="0">
              <a:solidFill>
                <a:schemeClr val="tx1">
                  <a:lumMod val="65000"/>
                  <a:lumOff val="35000"/>
                </a:schemeClr>
              </a:solidFill>
            </a:endParaRPr>
          </a:p>
        </p:txBody>
      </p:sp>
      <p:sp>
        <p:nvSpPr>
          <p:cNvPr id="4" name="Subtítulo 2">
            <a:extLst>
              <a:ext uri="{FF2B5EF4-FFF2-40B4-BE49-F238E27FC236}">
                <a16:creationId xmlns:a16="http://schemas.microsoft.com/office/drawing/2014/main" id="{A1FE6613-FE63-A017-4AD4-DD7B40277322}"/>
              </a:ext>
            </a:extLst>
          </p:cNvPr>
          <p:cNvSpPr txBox="1">
            <a:spLocks/>
          </p:cNvSpPr>
          <p:nvPr/>
        </p:nvSpPr>
        <p:spPr>
          <a:xfrm>
            <a:off x="514350" y="4274938"/>
            <a:ext cx="2914650" cy="613148"/>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spcBef>
                <a:spcPts val="0"/>
              </a:spcBef>
            </a:pPr>
            <a:r>
              <a:rPr lang="es-MX" sz="1200" b="1" dirty="0">
                <a:solidFill>
                  <a:schemeClr val="tx1">
                    <a:lumMod val="65000"/>
                    <a:lumOff val="35000"/>
                  </a:schemeClr>
                </a:solidFill>
                <a:latin typeface="Century Gothic" panose="020B0502020202020204" pitchFamily="34" charset="0"/>
              </a:rPr>
              <a:t>MT</a:t>
            </a:r>
            <a:r>
              <a:rPr lang="es-MX" sz="1200" dirty="0">
                <a:solidFill>
                  <a:schemeClr val="tx1">
                    <a:lumMod val="65000"/>
                    <a:lumOff val="35000"/>
                  </a:schemeClr>
                </a:solidFill>
                <a:latin typeface="Century Gothic" panose="020B0502020202020204" pitchFamily="34" charset="0"/>
              </a:rPr>
              <a:t> PU / Papel bond</a:t>
            </a:r>
          </a:p>
          <a:p>
            <a:pPr algn="just">
              <a:spcBef>
                <a:spcPts val="0"/>
              </a:spcBef>
            </a:pPr>
            <a:r>
              <a:rPr lang="es-MX" sz="1200" b="1" dirty="0">
                <a:solidFill>
                  <a:schemeClr val="tx1">
                    <a:lumMod val="65000"/>
                    <a:lumOff val="35000"/>
                  </a:schemeClr>
                </a:solidFill>
                <a:latin typeface="Century Gothic" panose="020B0502020202020204" pitchFamily="34" charset="0"/>
              </a:rPr>
              <a:t>MD</a:t>
            </a:r>
            <a:r>
              <a:rPr lang="es-MX" sz="1200" dirty="0">
                <a:solidFill>
                  <a:schemeClr val="tx1">
                    <a:lumMod val="65000"/>
                    <a:lumOff val="35000"/>
                  </a:schemeClr>
                </a:solidFill>
                <a:latin typeface="Century Gothic" panose="020B0502020202020204" pitchFamily="34" charset="0"/>
              </a:rPr>
              <a:t> 19.5 x 25 cm</a:t>
            </a:r>
          </a:p>
          <a:p>
            <a:pPr algn="just">
              <a:spcBef>
                <a:spcPts val="0"/>
              </a:spcBef>
            </a:pPr>
            <a:r>
              <a:rPr lang="es-MX" sz="1200" b="1" dirty="0">
                <a:solidFill>
                  <a:schemeClr val="tx1">
                    <a:lumMod val="65000"/>
                    <a:lumOff val="35000"/>
                  </a:schemeClr>
                </a:solidFill>
                <a:latin typeface="Century Gothic" panose="020B0502020202020204" pitchFamily="34" charset="0"/>
              </a:rPr>
              <a:t>EM</a:t>
            </a:r>
            <a:r>
              <a:rPr lang="es-MX" sz="1200" dirty="0">
                <a:solidFill>
                  <a:schemeClr val="tx1">
                    <a:lumMod val="65000"/>
                    <a:lumOff val="35000"/>
                  </a:schemeClr>
                </a:solidFill>
                <a:latin typeface="Century Gothic" panose="020B0502020202020204" pitchFamily="34" charset="0"/>
              </a:rPr>
              <a:t> 30 pzas.</a:t>
            </a:r>
            <a:endParaRPr lang="es-MX" sz="1200" dirty="0">
              <a:solidFill>
                <a:schemeClr val="tx1">
                  <a:lumMod val="65000"/>
                  <a:lumOff val="35000"/>
                </a:schemeClr>
              </a:solidFill>
            </a:endParaRPr>
          </a:p>
        </p:txBody>
      </p:sp>
      <p:pic>
        <p:nvPicPr>
          <p:cNvPr id="7" name="Imagen 6">
            <a:extLst>
              <a:ext uri="{FF2B5EF4-FFF2-40B4-BE49-F238E27FC236}">
                <a16:creationId xmlns:a16="http://schemas.microsoft.com/office/drawing/2014/main" id="{E045A3DB-8BF3-EDE1-9742-7CEA590BE9CF}"/>
              </a:ext>
            </a:extLst>
          </p:cNvPr>
          <p:cNvPicPr>
            <a:picLocks noChangeAspect="1"/>
          </p:cNvPicPr>
          <p:nvPr/>
        </p:nvPicPr>
        <p:blipFill>
          <a:blip r:embed="rId2"/>
          <a:stretch>
            <a:fillRect/>
          </a:stretch>
        </p:blipFill>
        <p:spPr>
          <a:xfrm>
            <a:off x="4135343" y="4637957"/>
            <a:ext cx="1716429" cy="2880000"/>
          </a:xfrm>
          <a:prstGeom prst="rect">
            <a:avLst/>
          </a:prstGeom>
        </p:spPr>
      </p:pic>
      <p:pic>
        <p:nvPicPr>
          <p:cNvPr id="9" name="Imagen 8">
            <a:extLst>
              <a:ext uri="{FF2B5EF4-FFF2-40B4-BE49-F238E27FC236}">
                <a16:creationId xmlns:a16="http://schemas.microsoft.com/office/drawing/2014/main" id="{8FAAC4D9-9418-DBB9-50CA-DB6C386EABF4}"/>
              </a:ext>
            </a:extLst>
          </p:cNvPr>
          <p:cNvPicPr>
            <a:picLocks noChangeAspect="1"/>
          </p:cNvPicPr>
          <p:nvPr/>
        </p:nvPicPr>
        <p:blipFill>
          <a:blip r:embed="rId3"/>
          <a:stretch>
            <a:fillRect/>
          </a:stretch>
        </p:blipFill>
        <p:spPr>
          <a:xfrm>
            <a:off x="1006228" y="5129122"/>
            <a:ext cx="2343750" cy="3600000"/>
          </a:xfrm>
          <a:prstGeom prst="rect">
            <a:avLst/>
          </a:prstGeom>
        </p:spPr>
      </p:pic>
      <p:pic>
        <p:nvPicPr>
          <p:cNvPr id="5" name="Imagen 4">
            <a:extLst>
              <a:ext uri="{FF2B5EF4-FFF2-40B4-BE49-F238E27FC236}">
                <a16:creationId xmlns:a16="http://schemas.microsoft.com/office/drawing/2014/main" id="{4B1FD8E0-BAFA-484B-06CC-116218782AFE}"/>
              </a:ext>
            </a:extLst>
          </p:cNvPr>
          <p:cNvPicPr>
            <a:picLocks noChangeAspect="1"/>
          </p:cNvPicPr>
          <p:nvPr/>
        </p:nvPicPr>
        <p:blipFill>
          <a:blip r:embed="rId4"/>
          <a:stretch>
            <a:fillRect/>
          </a:stretch>
        </p:blipFill>
        <p:spPr>
          <a:xfrm>
            <a:off x="5290478" y="8514002"/>
            <a:ext cx="1227043" cy="360000"/>
          </a:xfrm>
          <a:prstGeom prst="rect">
            <a:avLst/>
          </a:prstGeom>
        </p:spPr>
      </p:pic>
    </p:spTree>
    <p:extLst>
      <p:ext uri="{BB962C8B-B14F-4D97-AF65-F5344CB8AC3E}">
        <p14:creationId xmlns:p14="http://schemas.microsoft.com/office/powerpoint/2010/main" val="1704270550"/>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1905</TotalTime>
  <Words>1110</Words>
  <Application>Microsoft Office PowerPoint</Application>
  <PresentationFormat>Carta (216 x 279 mm)</PresentationFormat>
  <Paragraphs>121</Paragraphs>
  <Slides>37</Slides>
  <Notes>0</Notes>
  <HiddenSlides>0</HiddenSlides>
  <MMClips>0</MMClips>
  <ScaleCrop>false</ScaleCrop>
  <HeadingPairs>
    <vt:vector size="4" baseType="variant">
      <vt:variant>
        <vt:lpstr>Tema</vt:lpstr>
      </vt:variant>
      <vt:variant>
        <vt:i4>1</vt:i4>
      </vt:variant>
      <vt:variant>
        <vt:lpstr>Títulos de diapositiva</vt:lpstr>
      </vt:variant>
      <vt:variant>
        <vt:i4>37</vt:i4>
      </vt:variant>
    </vt:vector>
  </HeadingPairs>
  <TitlesOfParts>
    <vt:vector size="38" baseType="lpstr">
      <vt:lpstr>Tema de Office</vt:lpstr>
      <vt:lpstr>LOGO</vt:lpstr>
      <vt:lpstr>Presentación de PowerPoint</vt:lpstr>
      <vt:lpstr>ASP2026 | AGENDA SEMANAL PREMIUM 2026   Información General</vt:lpstr>
      <vt:lpstr>ASP2026 | AGENDA SEMANAL PREMIUM 2026   Colores</vt:lpstr>
      <vt:lpstr>ASP2026 | AGENDA SEMANAL PREMIUM 2026   Interiores</vt:lpstr>
      <vt:lpstr>ASP2026 | AGENDA SEMANAL PREMIUM 2026   Interiores</vt:lpstr>
      <vt:lpstr>ASP2026 | AGENDA SEMANAL PREMIUM 2026   Impresión</vt:lpstr>
      <vt:lpstr>Presentación de PowerPoint</vt:lpstr>
      <vt:lpstr>AS2026 | AGENDA SEMANAL 2026   Información General</vt:lpstr>
      <vt:lpstr>AS2026 | AGENDA SEMANAL 2026   Colores</vt:lpstr>
      <vt:lpstr>AS2026 | AGENDA SEMANAL 2026   Interiores</vt:lpstr>
      <vt:lpstr>AS2026 | AGENDA SEMANAL 2026   Interiores</vt:lpstr>
      <vt:lpstr>AS2026 | AGENDA SEMANAL 2026   Impresión</vt:lpstr>
      <vt:lpstr>Presentación de PowerPoint</vt:lpstr>
      <vt:lpstr>ADS2026 | AGENDA DIARIA ESPIRAL 2026   Información General</vt:lpstr>
      <vt:lpstr>ADS2026 | AGENDA DIARIA ESPIRAL 2026   Colores</vt:lpstr>
      <vt:lpstr>ADS2026 | AGENDA DIARIA ESPIRAL 2026   Interiores</vt:lpstr>
      <vt:lpstr>ADS2026 | AGENDA DIARIA ESPIRAL 2026   Interiores</vt:lpstr>
      <vt:lpstr>ADS2026 | AGENDA DIARIA ESPIRAL 2026   Impresión</vt:lpstr>
      <vt:lpstr>Presentación de PowerPoint</vt:lpstr>
      <vt:lpstr>AD2026 | AGENDA DIARIA 2026   Información General</vt:lpstr>
      <vt:lpstr>AD2026 | AGENDA DIARIA 2026   Colores</vt:lpstr>
      <vt:lpstr>AD2026 | AGENDA DIARIA 2026   Interiores</vt:lpstr>
      <vt:lpstr>AD2026 | AGENDA DIARIA 2026   Interiores</vt:lpstr>
      <vt:lpstr>AD2026 | AGENDA DIARIA 2026   Impresión</vt:lpstr>
      <vt:lpstr>Presentación de PowerPoint</vt:lpstr>
      <vt:lpstr>A3167 | AGENDARIO VENECIA   Información General</vt:lpstr>
      <vt:lpstr>A3167 | AGENDARIO VENECIA   Colores</vt:lpstr>
      <vt:lpstr>A3167 | AGENDARIO VENECIA   Interiores</vt:lpstr>
      <vt:lpstr>A3167 | AGENDARIO VENECIA   Interiores</vt:lpstr>
      <vt:lpstr>A3167 | AGENDARIO VENECIA   Impresión</vt:lpstr>
      <vt:lpstr>Presentación de PowerPoint</vt:lpstr>
      <vt:lpstr>A3168 | AGENDARIO VENECIA POCKET   Información General</vt:lpstr>
      <vt:lpstr>A3168 | AGENDARIO VENECIA POCKET   Colores</vt:lpstr>
      <vt:lpstr>A3168 | AGENDARIO VENECIA POCKET   Interiores</vt:lpstr>
      <vt:lpstr>A3168 | AGENDARIO VENECIA POCKET   Interiores</vt:lpstr>
      <vt:lpstr>A3168 | AGENDARIO VENECIA POCKET   Impresión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27</cp:revision>
  <cp:lastPrinted>2025-07-10T22:38:11Z</cp:lastPrinted>
  <dcterms:created xsi:type="dcterms:W3CDTF">2025-06-25T22:27:21Z</dcterms:created>
  <dcterms:modified xsi:type="dcterms:W3CDTF">2025-07-14T22:44:39Z</dcterms:modified>
</cp:coreProperties>
</file>